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4.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1"/>
    <p:sldMasterId id="2147483689" r:id="rId2"/>
    <p:sldMasterId id="2147483728" r:id="rId3"/>
    <p:sldMasterId id="2147483747" r:id="rId4"/>
    <p:sldMasterId id="2147483777" r:id="rId5"/>
  </p:sldMasterIdLst>
  <p:notesMasterIdLst>
    <p:notesMasterId r:id="rId48"/>
  </p:notesMasterIdLst>
  <p:handoutMasterIdLst>
    <p:handoutMasterId r:id="rId49"/>
  </p:handoutMasterIdLst>
  <p:sldIdLst>
    <p:sldId id="1520" r:id="rId6"/>
    <p:sldId id="707" r:id="rId7"/>
    <p:sldId id="295" r:id="rId8"/>
    <p:sldId id="1521" r:id="rId9"/>
    <p:sldId id="766" r:id="rId10"/>
    <p:sldId id="782" r:id="rId11"/>
    <p:sldId id="770" r:id="rId12"/>
    <p:sldId id="1523" r:id="rId13"/>
    <p:sldId id="1342" r:id="rId14"/>
    <p:sldId id="774" r:id="rId15"/>
    <p:sldId id="768" r:id="rId16"/>
    <p:sldId id="1575" r:id="rId17"/>
    <p:sldId id="1530" r:id="rId18"/>
    <p:sldId id="1576" r:id="rId19"/>
    <p:sldId id="771" r:id="rId20"/>
    <p:sldId id="577" r:id="rId21"/>
    <p:sldId id="1339" r:id="rId22"/>
    <p:sldId id="1522" r:id="rId23"/>
    <p:sldId id="773" r:id="rId24"/>
    <p:sldId id="775" r:id="rId25"/>
    <p:sldId id="1341" r:id="rId26"/>
    <p:sldId id="458" r:id="rId27"/>
    <p:sldId id="1528" r:id="rId28"/>
    <p:sldId id="1535" r:id="rId29"/>
    <p:sldId id="304" r:id="rId30"/>
    <p:sldId id="776" r:id="rId31"/>
    <p:sldId id="303" r:id="rId32"/>
    <p:sldId id="1337" r:id="rId33"/>
    <p:sldId id="1574" r:id="rId34"/>
    <p:sldId id="284" r:id="rId35"/>
    <p:sldId id="1571" r:id="rId36"/>
    <p:sldId id="1559" r:id="rId37"/>
    <p:sldId id="1568" r:id="rId38"/>
    <p:sldId id="1569" r:id="rId39"/>
    <p:sldId id="1570" r:id="rId40"/>
    <p:sldId id="518" r:id="rId41"/>
    <p:sldId id="521" r:id="rId42"/>
    <p:sldId id="524" r:id="rId43"/>
    <p:sldId id="1572" r:id="rId44"/>
    <p:sldId id="257" r:id="rId45"/>
    <p:sldId id="258" r:id="rId46"/>
    <p:sldId id="294" r:id="rId47"/>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D6698F9-9309-49F1-A342-3671D32546F4}">
          <p14:sldIdLst>
            <p14:sldId id="1520"/>
            <p14:sldId id="707"/>
            <p14:sldId id="295"/>
            <p14:sldId id="1521"/>
            <p14:sldId id="766"/>
            <p14:sldId id="782"/>
            <p14:sldId id="770"/>
            <p14:sldId id="1523"/>
            <p14:sldId id="1342"/>
            <p14:sldId id="774"/>
            <p14:sldId id="768"/>
            <p14:sldId id="1575"/>
            <p14:sldId id="1530"/>
            <p14:sldId id="1576"/>
            <p14:sldId id="771"/>
            <p14:sldId id="577"/>
            <p14:sldId id="1339"/>
            <p14:sldId id="1522"/>
            <p14:sldId id="773"/>
            <p14:sldId id="775"/>
            <p14:sldId id="1341"/>
            <p14:sldId id="458"/>
            <p14:sldId id="1528"/>
            <p14:sldId id="1535"/>
            <p14:sldId id="304"/>
            <p14:sldId id="776"/>
            <p14:sldId id="303"/>
            <p14:sldId id="1337"/>
            <p14:sldId id="1574"/>
            <p14:sldId id="284"/>
            <p14:sldId id="1571"/>
            <p14:sldId id="1559"/>
            <p14:sldId id="1568"/>
            <p14:sldId id="1569"/>
            <p14:sldId id="1570"/>
            <p14:sldId id="518"/>
            <p14:sldId id="521"/>
            <p14:sldId id="524"/>
            <p14:sldId id="1572"/>
            <p14:sldId id="257"/>
            <p14:sldId id="258"/>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Windows" initials="Ud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B67"/>
    <a:srgbClr val="00AF66"/>
    <a:srgbClr val="FF99FF"/>
    <a:srgbClr val="231F20"/>
    <a:srgbClr val="00D407"/>
    <a:srgbClr val="FFFFFF"/>
    <a:srgbClr val="FCF7F4"/>
    <a:srgbClr val="FFF2D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3" autoAdjust="0"/>
    <p:restoredTop sz="79092" autoAdjust="0"/>
  </p:normalViewPr>
  <p:slideViewPr>
    <p:cSldViewPr snapToGrid="0" snapToObjects="1">
      <p:cViewPr varScale="1">
        <p:scale>
          <a:sx n="87" d="100"/>
          <a:sy n="87" d="100"/>
        </p:scale>
        <p:origin x="1470" y="9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iber\Desktop\gov_10a_exp__custom_13865030_page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LBG\Documents\Docencia\ULE\1.Sector%20P&#250;blico%20Espa&#241;ol\2016-2017\PPT\3.Materiales\Z.CAySEE%20Chapter.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D:\LBG\Documents\Docencia\ULE\1.Sector%20P&#250;blico%20Espa&#241;ol\2016-2017\PPT\3.Materiales\Z.CAySEE%20Chapter.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Trabajo%20-%20Luis\Docencia\Excel%20para%20actualizar\Eurostat%20Social%20Expenditure%20%25PIB%20-%201990-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Trabajo%20-%20Luis\Docencia\Excel%20para%20actualizar\Eurostat%20Social%20Expenditure%20%25PIB%20-%201990-202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K:\EB%20libro%20nuevo\GS%20y%20Gini.xls"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D:\LBG\Documents\Docencia\ULE\1.Sector%20P&#250;blico%20Espa&#241;ol\2016-2017\PPT\3.Materiales\Z.CAySEE%20Chapter.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D:\LBG\Documents\Docencia\ULE\1.Sector%20P&#250;blico%20Espa&#241;ol\2016-2017\PPT\3.Materiales\Z.CAySEE%20Chapter.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s-ES" dirty="0"/>
              <a:t>Peso del Gasto Público total, gasto social + educación en el PIB, 2022</a:t>
            </a:r>
          </a:p>
        </c:rich>
      </c:tx>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barChart>
        <c:barDir val="col"/>
        <c:grouping val="stacked"/>
        <c:varyColors val="0"/>
        <c:ser>
          <c:idx val="11"/>
          <c:order val="0"/>
          <c:tx>
            <c:strRef>
              <c:f>'Sheet 1'!$M$11</c:f>
              <c:strCache>
                <c:ptCount val="1"/>
                <c:pt idx="0">
                  <c:v>Gasto Social</c:v>
                </c:pt>
              </c:strCache>
            </c:strRef>
          </c:tx>
          <c:spPr>
            <a:solidFill>
              <a:srgbClr val="C00000"/>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1'!$M$12:$M$17,'Sheet 1'!$M$19,'Sheet 1'!$M$21:$M$44)</c:f>
              <c:numCache>
                <c:formatCode>#,##0.00</c:formatCode>
                <c:ptCount val="31"/>
                <c:pt idx="0">
                  <c:v>33.979999999999997</c:v>
                </c:pt>
                <c:pt idx="1">
                  <c:v>30.08</c:v>
                </c:pt>
                <c:pt idx="2">
                  <c:v>29.03</c:v>
                </c:pt>
                <c:pt idx="3">
                  <c:v>30.38</c:v>
                </c:pt>
                <c:pt idx="4">
                  <c:v>30.01</c:v>
                </c:pt>
                <c:pt idx="5">
                  <c:v>27.23</c:v>
                </c:pt>
                <c:pt idx="6">
                  <c:v>29.77</c:v>
                </c:pt>
                <c:pt idx="7">
                  <c:v>28.95</c:v>
                </c:pt>
                <c:pt idx="8">
                  <c:v>28.06</c:v>
                </c:pt>
                <c:pt idx="9">
                  <c:v>25.84</c:v>
                </c:pt>
                <c:pt idx="10">
                  <c:v>27.98</c:v>
                </c:pt>
                <c:pt idx="11">
                  <c:v>27.12</c:v>
                </c:pt>
                <c:pt idx="12">
                  <c:v>25.87</c:v>
                </c:pt>
                <c:pt idx="13">
                  <c:v>24.25</c:v>
                </c:pt>
                <c:pt idx="14">
                  <c:v>24.67</c:v>
                </c:pt>
                <c:pt idx="15">
                  <c:v>24.29</c:v>
                </c:pt>
                <c:pt idx="16">
                  <c:v>21.95</c:v>
                </c:pt>
                <c:pt idx="17">
                  <c:v>20.98</c:v>
                </c:pt>
                <c:pt idx="18">
                  <c:v>21.12</c:v>
                </c:pt>
                <c:pt idx="19">
                  <c:v>20.67</c:v>
                </c:pt>
                <c:pt idx="20">
                  <c:v>19.940000000000001</c:v>
                </c:pt>
                <c:pt idx="21">
                  <c:v>20.54</c:v>
                </c:pt>
                <c:pt idx="22">
                  <c:v>17.73</c:v>
                </c:pt>
                <c:pt idx="23">
                  <c:v>18.23</c:v>
                </c:pt>
                <c:pt idx="24">
                  <c:v>18.71</c:v>
                </c:pt>
                <c:pt idx="25">
                  <c:v>16.72</c:v>
                </c:pt>
                <c:pt idx="26">
                  <c:v>15.74</c:v>
                </c:pt>
                <c:pt idx="27">
                  <c:v>16.59</c:v>
                </c:pt>
                <c:pt idx="28">
                  <c:v>16.36</c:v>
                </c:pt>
                <c:pt idx="29">
                  <c:v>14.21</c:v>
                </c:pt>
                <c:pt idx="30">
                  <c:v>11.42</c:v>
                </c:pt>
              </c:numCache>
              <c:extLst/>
            </c:numRef>
          </c:val>
          <c:extLst>
            <c:ext xmlns:c16="http://schemas.microsoft.com/office/drawing/2014/chart" uri="{C3380CC4-5D6E-409C-BE32-E72D297353CC}">
              <c16:uniqueId val="{00000000-8BF0-4BA3-B0D2-6043E630ED48}"/>
            </c:ext>
          </c:extLst>
        </c:ser>
        <c:ser>
          <c:idx val="0"/>
          <c:order val="1"/>
          <c:tx>
            <c:strRef>
              <c:f>'Sheet 1'!$B$11</c:f>
              <c:strCache>
                <c:ptCount val="1"/>
                <c:pt idx="0">
                  <c:v>Total</c:v>
                </c:pt>
              </c:strCache>
            </c:strRef>
          </c:tx>
          <c:spPr>
            <a:solidFill>
              <a:schemeClr val="accent1"/>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1'!$B$12:$B$17,'Sheet 1'!$B$19,'Sheet 1'!$B$21:$B$44)</c:f>
              <c:extLst/>
            </c:numRef>
          </c:val>
          <c:extLst>
            <c:ext xmlns:c16="http://schemas.microsoft.com/office/drawing/2014/chart" uri="{C3380CC4-5D6E-409C-BE32-E72D297353CC}">
              <c16:uniqueId val="{00000001-8BF0-4BA3-B0D2-6043E630ED48}"/>
            </c:ext>
          </c:extLst>
        </c:ser>
        <c:ser>
          <c:idx val="1"/>
          <c:order val="2"/>
          <c:tx>
            <c:strRef>
              <c:f>'Sheet 1'!$C$11</c:f>
              <c:strCache>
                <c:ptCount val="1"/>
                <c:pt idx="0">
                  <c:v>General public services</c:v>
                </c:pt>
              </c:strCache>
            </c:strRef>
          </c:tx>
          <c:spPr>
            <a:solidFill>
              <a:schemeClr val="accent2"/>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1'!$C$12:$C$17,'Sheet 1'!$C$19,'Sheet 1'!$C$21:$C$44)</c:f>
              <c:extLst/>
            </c:numRef>
          </c:val>
          <c:extLst>
            <c:ext xmlns:c16="http://schemas.microsoft.com/office/drawing/2014/chart" uri="{C3380CC4-5D6E-409C-BE32-E72D297353CC}">
              <c16:uniqueId val="{00000002-8BF0-4BA3-B0D2-6043E630ED48}"/>
            </c:ext>
          </c:extLst>
        </c:ser>
        <c:ser>
          <c:idx val="2"/>
          <c:order val="3"/>
          <c:tx>
            <c:strRef>
              <c:f>'Sheet 1'!$D$11</c:f>
              <c:strCache>
                <c:ptCount val="1"/>
                <c:pt idx="0">
                  <c:v>Defence</c:v>
                </c:pt>
              </c:strCache>
            </c:strRef>
          </c:tx>
          <c:spPr>
            <a:solidFill>
              <a:schemeClr val="accent3"/>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1'!$D$12:$D$17,'Sheet 1'!$D$19,'Sheet 1'!$D$21:$D$44)</c:f>
              <c:extLst/>
            </c:numRef>
          </c:val>
          <c:extLst>
            <c:ext xmlns:c16="http://schemas.microsoft.com/office/drawing/2014/chart" uri="{C3380CC4-5D6E-409C-BE32-E72D297353CC}">
              <c16:uniqueId val="{00000003-8BF0-4BA3-B0D2-6043E630ED48}"/>
            </c:ext>
          </c:extLst>
        </c:ser>
        <c:ser>
          <c:idx val="3"/>
          <c:order val="4"/>
          <c:tx>
            <c:strRef>
              <c:f>'Sheet 1'!$E$11</c:f>
              <c:strCache>
                <c:ptCount val="1"/>
                <c:pt idx="0">
                  <c:v>Public order and safety</c:v>
                </c:pt>
              </c:strCache>
            </c:strRef>
          </c:tx>
          <c:spPr>
            <a:solidFill>
              <a:schemeClr val="accent4"/>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1'!$E$12:$E$17,'Sheet 1'!$E$19,'Sheet 1'!$E$21:$E$44)</c:f>
              <c:extLst/>
            </c:numRef>
          </c:val>
          <c:extLst>
            <c:ext xmlns:c16="http://schemas.microsoft.com/office/drawing/2014/chart" uri="{C3380CC4-5D6E-409C-BE32-E72D297353CC}">
              <c16:uniqueId val="{00000004-8BF0-4BA3-B0D2-6043E630ED48}"/>
            </c:ext>
          </c:extLst>
        </c:ser>
        <c:ser>
          <c:idx val="4"/>
          <c:order val="5"/>
          <c:tx>
            <c:strRef>
              <c:f>'Sheet 1'!$F$11</c:f>
              <c:strCache>
                <c:ptCount val="1"/>
                <c:pt idx="0">
                  <c:v>Economic affairs</c:v>
                </c:pt>
              </c:strCache>
            </c:strRef>
          </c:tx>
          <c:spPr>
            <a:solidFill>
              <a:schemeClr val="accent5"/>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1'!$F$12:$F$17,'Sheet 1'!$F$19,'Sheet 1'!$F$21:$F$44)</c:f>
              <c:extLst/>
            </c:numRef>
          </c:val>
          <c:extLst>
            <c:ext xmlns:c16="http://schemas.microsoft.com/office/drawing/2014/chart" uri="{C3380CC4-5D6E-409C-BE32-E72D297353CC}">
              <c16:uniqueId val="{00000005-8BF0-4BA3-B0D2-6043E630ED48}"/>
            </c:ext>
          </c:extLst>
        </c:ser>
        <c:ser>
          <c:idx val="5"/>
          <c:order val="6"/>
          <c:tx>
            <c:strRef>
              <c:f>'Sheet 1'!$G$11</c:f>
              <c:strCache>
                <c:ptCount val="1"/>
                <c:pt idx="0">
                  <c:v>Environmental protection</c:v>
                </c:pt>
              </c:strCache>
            </c:strRef>
          </c:tx>
          <c:spPr>
            <a:solidFill>
              <a:schemeClr val="accent6"/>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1'!$G$12:$G$17,'Sheet 1'!$G$19,'Sheet 1'!$G$21:$G$44)</c:f>
              <c:extLst/>
            </c:numRef>
          </c:val>
          <c:extLst>
            <c:ext xmlns:c16="http://schemas.microsoft.com/office/drawing/2014/chart" uri="{C3380CC4-5D6E-409C-BE32-E72D297353CC}">
              <c16:uniqueId val="{00000006-8BF0-4BA3-B0D2-6043E630ED48}"/>
            </c:ext>
          </c:extLst>
        </c:ser>
        <c:ser>
          <c:idx val="6"/>
          <c:order val="7"/>
          <c:tx>
            <c:strRef>
              <c:f>'Sheet 1'!$H$11</c:f>
              <c:strCache>
                <c:ptCount val="1"/>
                <c:pt idx="0">
                  <c:v>Housing and community amenities</c:v>
                </c:pt>
              </c:strCache>
            </c:strRef>
          </c:tx>
          <c:spPr>
            <a:solidFill>
              <a:schemeClr val="accent1">
                <a:lumMod val="60000"/>
              </a:schemeClr>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1'!$H$12:$H$17,'Sheet 1'!$H$19,'Sheet 1'!$H$21:$H$44)</c:f>
              <c:extLst/>
            </c:numRef>
          </c:val>
          <c:extLst>
            <c:ext xmlns:c16="http://schemas.microsoft.com/office/drawing/2014/chart" uri="{C3380CC4-5D6E-409C-BE32-E72D297353CC}">
              <c16:uniqueId val="{00000007-8BF0-4BA3-B0D2-6043E630ED48}"/>
            </c:ext>
          </c:extLst>
        </c:ser>
        <c:ser>
          <c:idx val="7"/>
          <c:order val="8"/>
          <c:tx>
            <c:strRef>
              <c:f>'Sheet 1'!$I$11</c:f>
              <c:strCache>
                <c:ptCount val="1"/>
                <c:pt idx="0">
                  <c:v>Health</c:v>
                </c:pt>
              </c:strCache>
            </c:strRef>
          </c:tx>
          <c:spPr>
            <a:solidFill>
              <a:schemeClr val="accent2">
                <a:lumMod val="60000"/>
              </a:schemeClr>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1'!$I$12:$I$17,'Sheet 1'!$I$19,'Sheet 1'!$I$21:$I$44)</c:f>
              <c:extLst/>
            </c:numRef>
          </c:val>
          <c:extLst>
            <c:ext xmlns:c16="http://schemas.microsoft.com/office/drawing/2014/chart" uri="{C3380CC4-5D6E-409C-BE32-E72D297353CC}">
              <c16:uniqueId val="{00000008-8BF0-4BA3-B0D2-6043E630ED48}"/>
            </c:ext>
          </c:extLst>
        </c:ser>
        <c:ser>
          <c:idx val="8"/>
          <c:order val="9"/>
          <c:tx>
            <c:strRef>
              <c:f>'Sheet 1'!$J$11</c:f>
              <c:strCache>
                <c:ptCount val="1"/>
                <c:pt idx="0">
                  <c:v>Recreation, culture and religion</c:v>
                </c:pt>
              </c:strCache>
            </c:strRef>
          </c:tx>
          <c:spPr>
            <a:solidFill>
              <a:schemeClr val="accent3">
                <a:lumMod val="60000"/>
              </a:schemeClr>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1'!$J$12:$J$17,'Sheet 1'!$J$19,'Sheet 1'!$J$21:$J$44)</c:f>
              <c:extLst/>
            </c:numRef>
          </c:val>
          <c:extLst>
            <c:ext xmlns:c16="http://schemas.microsoft.com/office/drawing/2014/chart" uri="{C3380CC4-5D6E-409C-BE32-E72D297353CC}">
              <c16:uniqueId val="{00000009-8BF0-4BA3-B0D2-6043E630ED48}"/>
            </c:ext>
          </c:extLst>
        </c:ser>
        <c:ser>
          <c:idx val="9"/>
          <c:order val="10"/>
          <c:tx>
            <c:strRef>
              <c:f>'Sheet 1'!$K$11</c:f>
              <c:strCache>
                <c:ptCount val="1"/>
                <c:pt idx="0">
                  <c:v>Educación</c:v>
                </c:pt>
              </c:strCache>
            </c:strRef>
          </c:tx>
          <c:spPr>
            <a:solidFill>
              <a:schemeClr val="accent4">
                <a:lumMod val="60000"/>
              </a:schemeClr>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1'!$K$12:$K$17,'Sheet 1'!$K$19,'Sheet 1'!$K$21:$K$44)</c:f>
              <c:numCache>
                <c:formatCode>#,##0.##########</c:formatCode>
                <c:ptCount val="31"/>
                <c:pt idx="0">
                  <c:v>5.2</c:v>
                </c:pt>
                <c:pt idx="1">
                  <c:v>5.5</c:v>
                </c:pt>
                <c:pt idx="2">
                  <c:v>6.3</c:v>
                </c:pt>
                <c:pt idx="3">
                  <c:v>4.8</c:v>
                </c:pt>
                <c:pt idx="4">
                  <c:v>4.5</c:v>
                </c:pt>
                <c:pt idx="5">
                  <c:v>7.1</c:v>
                </c:pt>
                <c:pt idx="6">
                  <c:v>4.0999999999999996</c:v>
                </c:pt>
                <c:pt idx="7">
                  <c:v>4.5999999999999996</c:v>
                </c:pt>
                <c:pt idx="8">
                  <c:v>5.3</c:v>
                </c:pt>
                <c:pt idx="9">
                  <c:v>7.1</c:v>
                </c:pt>
                <c:pt idx="10">
                  <c:v>4.7</c:v>
                </c:pt>
                <c:pt idx="11">
                  <c:v>5.0999999999999996</c:v>
                </c:pt>
                <c:pt idx="12">
                  <c:v>4.4000000000000004</c:v>
                </c:pt>
                <c:pt idx="13">
                  <c:v>5.6</c:v>
                </c:pt>
                <c:pt idx="14">
                  <c:v>4.3</c:v>
                </c:pt>
                <c:pt idx="15">
                  <c:v>3.8</c:v>
                </c:pt>
                <c:pt idx="16">
                  <c:v>4.7</c:v>
                </c:pt>
                <c:pt idx="17">
                  <c:v>5.0999999999999996</c:v>
                </c:pt>
                <c:pt idx="18">
                  <c:v>4.5999999999999996</c:v>
                </c:pt>
                <c:pt idx="19">
                  <c:v>4.8</c:v>
                </c:pt>
                <c:pt idx="20">
                  <c:v>4.9000000000000004</c:v>
                </c:pt>
                <c:pt idx="21">
                  <c:v>3.9</c:v>
                </c:pt>
                <c:pt idx="22">
                  <c:v>5.3</c:v>
                </c:pt>
                <c:pt idx="23">
                  <c:v>4.5</c:v>
                </c:pt>
                <c:pt idx="24">
                  <c:v>3.9</c:v>
                </c:pt>
                <c:pt idx="25">
                  <c:v>5.0999999999999996</c:v>
                </c:pt>
                <c:pt idx="26">
                  <c:v>5.8</c:v>
                </c:pt>
                <c:pt idx="27">
                  <c:v>4.9000000000000004</c:v>
                </c:pt>
                <c:pt idx="28">
                  <c:v>3.2</c:v>
                </c:pt>
                <c:pt idx="29" formatCode="#,##0.0">
                  <c:v>5</c:v>
                </c:pt>
                <c:pt idx="30">
                  <c:v>2.7</c:v>
                </c:pt>
              </c:numCache>
              <c:extLst/>
            </c:numRef>
          </c:val>
          <c:extLst>
            <c:ext xmlns:c16="http://schemas.microsoft.com/office/drawing/2014/chart" uri="{C3380CC4-5D6E-409C-BE32-E72D297353CC}">
              <c16:uniqueId val="{0000000A-8BF0-4BA3-B0D2-6043E630ED48}"/>
            </c:ext>
          </c:extLst>
        </c:ser>
        <c:ser>
          <c:idx val="10"/>
          <c:order val="11"/>
          <c:tx>
            <c:strRef>
              <c:f>'Sheet 1'!$L$11</c:f>
              <c:strCache>
                <c:ptCount val="1"/>
                <c:pt idx="0">
                  <c:v>Social protection</c:v>
                </c:pt>
              </c:strCache>
            </c:strRef>
          </c:tx>
          <c:spPr>
            <a:solidFill>
              <a:schemeClr val="accent5">
                <a:lumMod val="60000"/>
              </a:schemeClr>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1'!$L$12:$L$17,'Sheet 1'!$L$19,'Sheet 1'!$L$21:$L$44)</c:f>
              <c:extLst/>
            </c:numRef>
          </c:val>
          <c:extLst>
            <c:ext xmlns:c16="http://schemas.microsoft.com/office/drawing/2014/chart" uri="{C3380CC4-5D6E-409C-BE32-E72D297353CC}">
              <c16:uniqueId val="{0000000B-8BF0-4BA3-B0D2-6043E630ED48}"/>
            </c:ext>
          </c:extLst>
        </c:ser>
        <c:ser>
          <c:idx val="12"/>
          <c:order val="12"/>
          <c:tx>
            <c:strRef>
              <c:f>'Sheet 1'!$O$11</c:f>
              <c:strCache>
                <c:ptCount val="1"/>
                <c:pt idx="0">
                  <c:v>Resto</c:v>
                </c:pt>
              </c:strCache>
            </c:strRef>
          </c:tx>
          <c:spPr>
            <a:solidFill>
              <a:schemeClr val="accent1">
                <a:lumMod val="80000"/>
                <a:lumOff val="20000"/>
              </a:schemeClr>
            </a:solidFill>
            <a:ln>
              <a:noFill/>
            </a:ln>
            <a:effectLst/>
          </c:spPr>
          <c:invertIfNegative val="0"/>
          <c:cat>
            <c:strRef>
              <c:f>('Sheet 1'!$A$12:$A$17,'Sheet 1'!$A$19,'Sheet 1'!$A$21:$A$44)</c:f>
              <c:strCache>
                <c:ptCount val="31"/>
                <c:pt idx="0">
                  <c:v>France</c:v>
                </c:pt>
                <c:pt idx="1">
                  <c:v>Finland</c:v>
                </c:pt>
                <c:pt idx="2">
                  <c:v>Belgium</c:v>
                </c:pt>
                <c:pt idx="3">
                  <c:v>Austria</c:v>
                </c:pt>
                <c:pt idx="4">
                  <c:v>Germany</c:v>
                </c:pt>
                <c:pt idx="5">
                  <c:v>Sweden</c:v>
                </c:pt>
                <c:pt idx="6">
                  <c:v>Italy</c:v>
                </c:pt>
                <c:pt idx="7">
                  <c:v>EA-20</c:v>
                </c:pt>
                <c:pt idx="8">
                  <c:v>Denmark</c:v>
                </c:pt>
                <c:pt idx="9">
                  <c:v>Iceland</c:v>
                </c:pt>
                <c:pt idx="10">
                  <c:v>EU-27</c:v>
                </c:pt>
                <c:pt idx="11">
                  <c:v>Netherlands</c:v>
                </c:pt>
                <c:pt idx="12">
                  <c:v>Spain</c:v>
                </c:pt>
                <c:pt idx="13">
                  <c:v>Slovenia</c:v>
                </c:pt>
                <c:pt idx="14">
                  <c:v>Portugal</c:v>
                </c:pt>
                <c:pt idx="15">
                  <c:v>Greece</c:v>
                </c:pt>
                <c:pt idx="16">
                  <c:v>Luxembourg</c:v>
                </c:pt>
                <c:pt idx="17">
                  <c:v>Cyprus</c:v>
                </c:pt>
                <c:pt idx="18">
                  <c:v>Poland</c:v>
                </c:pt>
                <c:pt idx="19">
                  <c:v>Croatia</c:v>
                </c:pt>
                <c:pt idx="20">
                  <c:v>Czechia</c:v>
                </c:pt>
                <c:pt idx="21">
                  <c:v>Norway</c:v>
                </c:pt>
                <c:pt idx="22">
                  <c:v>Latvia</c:v>
                </c:pt>
                <c:pt idx="23">
                  <c:v>Slovakia</c:v>
                </c:pt>
                <c:pt idx="24">
                  <c:v>Bulgaria</c:v>
                </c:pt>
                <c:pt idx="25">
                  <c:v>Hungary</c:v>
                </c:pt>
                <c:pt idx="26">
                  <c:v>Estonia</c:v>
                </c:pt>
                <c:pt idx="27">
                  <c:v>Lithuania</c:v>
                </c:pt>
                <c:pt idx="28">
                  <c:v>Romania</c:v>
                </c:pt>
                <c:pt idx="29">
                  <c:v>Malta</c:v>
                </c:pt>
                <c:pt idx="30">
                  <c:v>Ireland</c:v>
                </c:pt>
              </c:strCache>
              <c:extLst/>
            </c:strRef>
          </c:cat>
          <c:val>
            <c:numRef>
              <c:f>('Sheet 1'!$O$12:$O$17,'Sheet 1'!$O$19,'Sheet 1'!$O$21:$O$44)</c:f>
              <c:numCache>
                <c:formatCode>#,##0.00</c:formatCode>
                <c:ptCount val="31"/>
                <c:pt idx="0">
                  <c:v>19.119999999999997</c:v>
                </c:pt>
                <c:pt idx="1">
                  <c:v>17.72</c:v>
                </c:pt>
                <c:pt idx="2">
                  <c:v>17.870000000000005</c:v>
                </c:pt>
                <c:pt idx="3">
                  <c:v>18.020000000000007</c:v>
                </c:pt>
                <c:pt idx="4">
                  <c:v>14.989999999999998</c:v>
                </c:pt>
                <c:pt idx="5">
                  <c:v>14.569999999999997</c:v>
                </c:pt>
                <c:pt idx="6">
                  <c:v>22.23</c:v>
                </c:pt>
                <c:pt idx="7">
                  <c:v>16.650000000000002</c:v>
                </c:pt>
                <c:pt idx="8">
                  <c:v>11.640000000000004</c:v>
                </c:pt>
                <c:pt idx="9">
                  <c:v>14.559999999999999</c:v>
                </c:pt>
                <c:pt idx="10">
                  <c:v>16.719999999999995</c:v>
                </c:pt>
                <c:pt idx="11">
                  <c:v>11.279999999999998</c:v>
                </c:pt>
                <c:pt idx="12">
                  <c:v>17.13</c:v>
                </c:pt>
                <c:pt idx="13">
                  <c:v>17.350000000000001</c:v>
                </c:pt>
                <c:pt idx="14">
                  <c:v>15.130000000000003</c:v>
                </c:pt>
                <c:pt idx="15">
                  <c:v>24.810000000000002</c:v>
                </c:pt>
                <c:pt idx="16">
                  <c:v>17.249999999999996</c:v>
                </c:pt>
                <c:pt idx="17">
                  <c:v>12.719999999999995</c:v>
                </c:pt>
                <c:pt idx="18">
                  <c:v>18.179999999999996</c:v>
                </c:pt>
                <c:pt idx="19">
                  <c:v>19.43</c:v>
                </c:pt>
                <c:pt idx="20">
                  <c:v>19.760000000000002</c:v>
                </c:pt>
                <c:pt idx="21">
                  <c:v>13.96</c:v>
                </c:pt>
                <c:pt idx="22">
                  <c:v>17.37</c:v>
                </c:pt>
                <c:pt idx="23">
                  <c:v>19.569999999999997</c:v>
                </c:pt>
                <c:pt idx="24">
                  <c:v>18.79</c:v>
                </c:pt>
                <c:pt idx="25">
                  <c:v>26.979999999999997</c:v>
                </c:pt>
                <c:pt idx="26">
                  <c:v>18.259999999999998</c:v>
                </c:pt>
                <c:pt idx="27">
                  <c:v>14.91</c:v>
                </c:pt>
                <c:pt idx="28">
                  <c:v>20.439999999999998</c:v>
                </c:pt>
                <c:pt idx="29">
                  <c:v>20.089999999999996</c:v>
                </c:pt>
                <c:pt idx="30">
                  <c:v>7.08</c:v>
                </c:pt>
              </c:numCache>
              <c:extLst/>
            </c:numRef>
          </c:val>
          <c:extLst>
            <c:ext xmlns:c16="http://schemas.microsoft.com/office/drawing/2014/chart" uri="{C3380CC4-5D6E-409C-BE32-E72D297353CC}">
              <c16:uniqueId val="{0000000C-8BF0-4BA3-B0D2-6043E630ED48}"/>
            </c:ext>
          </c:extLst>
        </c:ser>
        <c:dLbls>
          <c:showLegendKey val="0"/>
          <c:showVal val="0"/>
          <c:showCatName val="0"/>
          <c:showSerName val="0"/>
          <c:showPercent val="0"/>
          <c:showBubbleSize val="0"/>
        </c:dLbls>
        <c:gapWidth val="150"/>
        <c:overlap val="100"/>
        <c:axId val="1294724800"/>
        <c:axId val="1294718560"/>
      </c:barChart>
      <c:catAx>
        <c:axId val="129472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1294718560"/>
        <c:crosses val="autoZero"/>
        <c:auto val="1"/>
        <c:lblAlgn val="ctr"/>
        <c:lblOffset val="100"/>
        <c:noMultiLvlLbl val="0"/>
      </c:catAx>
      <c:valAx>
        <c:axId val="1294718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crossAx val="1294724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s-ES"/>
              <a:t>Capacidad Redistributiva A</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8810815418840915"/>
          <c:y val="0.18336419617321548"/>
          <c:w val="0.75842526242620667"/>
          <c:h val="0.5971163454452949"/>
        </c:manualLayout>
      </c:layout>
      <c:scatterChart>
        <c:scatterStyle val="lineMarker"/>
        <c:varyColors val="0"/>
        <c:ser>
          <c:idx val="0"/>
          <c:order val="0"/>
          <c:tx>
            <c:strRef>
              <c:f>Gráficos!$A$4:$A$18</c:f>
              <c:strCache>
                <c:ptCount val="15"/>
                <c:pt idx="0">
                  <c:v>AU</c:v>
                </c:pt>
                <c:pt idx="1">
                  <c:v>BE</c:v>
                </c:pt>
                <c:pt idx="2">
                  <c:v>DK</c:v>
                </c:pt>
                <c:pt idx="3">
                  <c:v>FI</c:v>
                </c:pt>
                <c:pt idx="4">
                  <c:v>FR</c:v>
                </c:pt>
                <c:pt idx="5">
                  <c:v>GE</c:v>
                </c:pt>
                <c:pt idx="6">
                  <c:v>GR</c:v>
                </c:pt>
                <c:pt idx="7">
                  <c:v>IR</c:v>
                </c:pt>
                <c:pt idx="8">
                  <c:v>IT</c:v>
                </c:pt>
                <c:pt idx="9">
                  <c:v>LU</c:v>
                </c:pt>
                <c:pt idx="10">
                  <c:v>NE</c:v>
                </c:pt>
                <c:pt idx="11">
                  <c:v>PO</c:v>
                </c:pt>
                <c:pt idx="12">
                  <c:v>ES</c:v>
                </c:pt>
                <c:pt idx="13">
                  <c:v>SW</c:v>
                </c:pt>
                <c:pt idx="14">
                  <c:v>UK</c:v>
                </c:pt>
              </c:strCache>
            </c:strRef>
          </c:tx>
          <c:spPr>
            <a:ln w="28575" cap="rnd">
              <a:noFill/>
              <a:round/>
            </a:ln>
            <a:effectLst/>
          </c:spPr>
          <c:marker>
            <c:symbol val="circle"/>
            <c:size val="5"/>
            <c:spPr>
              <a:solidFill>
                <a:schemeClr val="accent1"/>
              </a:solidFill>
              <a:ln w="9525">
                <a:solidFill>
                  <a:schemeClr val="accent1"/>
                </a:solidFill>
              </a:ln>
              <a:effectLst/>
            </c:spPr>
          </c:marker>
          <c:dLbls>
            <c:dLbl>
              <c:idx val="0"/>
              <c:layout>
                <c:manualLayout>
                  <c:x val="-9.3692790354330716E-2"/>
                  <c:y val="1.4794181977252793E-2"/>
                </c:manualLayout>
              </c:layout>
              <c:tx>
                <c:rich>
                  <a:bodyPr/>
                  <a:lstStyle/>
                  <a:p>
                    <a:fld id="{FE311C07-8B3A-42D5-AEBE-B1474390A6AD}"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2447-462F-BF1A-537999E36CCD}"/>
                </c:ext>
              </c:extLst>
            </c:dLbl>
            <c:dLbl>
              <c:idx val="1"/>
              <c:layout/>
              <c:tx>
                <c:rich>
                  <a:bodyPr/>
                  <a:lstStyle/>
                  <a:p>
                    <a:fld id="{92A6082C-1450-4007-B8FA-B103F9C4531C}"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2447-462F-BF1A-537999E36CCD}"/>
                </c:ext>
              </c:extLst>
            </c:dLbl>
            <c:dLbl>
              <c:idx val="2"/>
              <c:layout/>
              <c:tx>
                <c:rich>
                  <a:bodyPr/>
                  <a:lstStyle/>
                  <a:p>
                    <a:fld id="{25D3CD8D-4DA1-4359-9404-989357BC2C0C}"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2-2447-462F-BF1A-537999E36CCD}"/>
                </c:ext>
              </c:extLst>
            </c:dLbl>
            <c:dLbl>
              <c:idx val="3"/>
              <c:layout>
                <c:manualLayout>
                  <c:x val="-2.0820320632937823E-2"/>
                  <c:y val="-1.977505485825996E-2"/>
                </c:manualLayout>
              </c:layout>
              <c:tx>
                <c:rich>
                  <a:bodyPr/>
                  <a:lstStyle/>
                  <a:p>
                    <a:fld id="{90F44915-1384-4061-8D44-E6DD26EFAAAE}" type="CELLRANGE">
                      <a:rPr lang="en-U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2447-462F-BF1A-537999E36CCD}"/>
                </c:ext>
              </c:extLst>
            </c:dLbl>
            <c:dLbl>
              <c:idx val="4"/>
              <c:layout/>
              <c:tx>
                <c:rich>
                  <a:bodyPr/>
                  <a:lstStyle/>
                  <a:p>
                    <a:fld id="{DA38751F-6DE9-444B-B376-94970BF64F20}" type="CELLRANGE">
                      <a:rPr lang="en-US"/>
                      <a:pPr/>
                      <a:t>[CELLRANGE]</a:t>
                    </a:fld>
                    <a:endParaRPr lang="es-ES"/>
                  </a:p>
                </c:rich>
              </c:tx>
              <c:dLblPos val="l"/>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4-2447-462F-BF1A-537999E36CCD}"/>
                </c:ext>
              </c:extLst>
            </c:dLbl>
            <c:dLbl>
              <c:idx val="5"/>
              <c:layout/>
              <c:tx>
                <c:rich>
                  <a:bodyPr/>
                  <a:lstStyle/>
                  <a:p>
                    <a:fld id="{309788E1-E835-4F0F-893E-738289DE6DF5}"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5-2447-462F-BF1A-537999E36CCD}"/>
                </c:ext>
              </c:extLst>
            </c:dLbl>
            <c:dLbl>
              <c:idx val="6"/>
              <c:layout/>
              <c:tx>
                <c:rich>
                  <a:bodyPr/>
                  <a:lstStyle/>
                  <a:p>
                    <a:fld id="{81EAB5A4-39A2-4BE3-AE5F-C01DB9BBA48B}"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6-2447-462F-BF1A-537999E36CCD}"/>
                </c:ext>
              </c:extLst>
            </c:dLbl>
            <c:dLbl>
              <c:idx val="7"/>
              <c:layout/>
              <c:tx>
                <c:rich>
                  <a:bodyPr/>
                  <a:lstStyle/>
                  <a:p>
                    <a:fld id="{496295BB-E51F-48A5-AD20-67BA1FFEA55A}"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7-2447-462F-BF1A-537999E36CCD}"/>
                </c:ext>
              </c:extLst>
            </c:dLbl>
            <c:dLbl>
              <c:idx val="8"/>
              <c:layout/>
              <c:tx>
                <c:rich>
                  <a:bodyPr/>
                  <a:lstStyle/>
                  <a:p>
                    <a:fld id="{A93AEDAC-6749-43DD-B42C-76AB69547B6C}"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2447-462F-BF1A-537999E36CCD}"/>
                </c:ext>
              </c:extLst>
            </c:dLbl>
            <c:dLbl>
              <c:idx val="9"/>
              <c:layout>
                <c:manualLayout>
                  <c:x val="-3.3567708333333432E-2"/>
                  <c:y val="-5.752777777777783E-2"/>
                </c:manualLayout>
              </c:layout>
              <c:tx>
                <c:rich>
                  <a:bodyPr/>
                  <a:lstStyle/>
                  <a:p>
                    <a:fld id="{F23332A2-5733-4EBF-8D44-AC7064805B66}"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9-2447-462F-BF1A-537999E36CCD}"/>
                </c:ext>
              </c:extLst>
            </c:dLbl>
            <c:dLbl>
              <c:idx val="10"/>
              <c:layout>
                <c:manualLayout>
                  <c:x val="-3.2500684447548368E-2"/>
                  <c:y val="-4.6928774378691522E-2"/>
                </c:manualLayout>
              </c:layout>
              <c:tx>
                <c:rich>
                  <a:bodyPr/>
                  <a:lstStyle/>
                  <a:p>
                    <a:fld id="{14701F49-73FD-4CED-815D-4C9C042F8A2D}"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A-2447-462F-BF1A-537999E36CCD}"/>
                </c:ext>
              </c:extLst>
            </c:dLbl>
            <c:dLbl>
              <c:idx val="11"/>
              <c:layout/>
              <c:tx>
                <c:rich>
                  <a:bodyPr/>
                  <a:lstStyle/>
                  <a:p>
                    <a:fld id="{092F6FF6-F76C-4157-A0B3-DF4D2F9130C6}" type="CELLRANGE">
                      <a:rPr lang="en-U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B-2447-462F-BF1A-537999E36CCD}"/>
                </c:ext>
              </c:extLst>
            </c:dLbl>
            <c:dLbl>
              <c:idx val="12"/>
              <c:layout/>
              <c:tx>
                <c:rich>
                  <a:bodyPr/>
                  <a:lstStyle/>
                  <a:p>
                    <a:fld id="{254C7EC4-E295-4510-AD96-B742F2D21473}"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C-2447-462F-BF1A-537999E36CCD}"/>
                </c:ext>
              </c:extLst>
            </c:dLbl>
            <c:dLbl>
              <c:idx val="13"/>
              <c:layout/>
              <c:tx>
                <c:rich>
                  <a:bodyPr/>
                  <a:lstStyle/>
                  <a:p>
                    <a:fld id="{B102AD74-EA50-4759-9A1D-53C2FC77D55A}"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D-2447-462F-BF1A-537999E36CC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1"/>
            <c:dispEq val="1"/>
            <c:trendlineLbl>
              <c:layout>
                <c:manualLayout>
                  <c:x val="-0.23346464889890012"/>
                  <c:y val="-9.6185788976029751E-2"/>
                </c:manualLayout>
              </c:layout>
              <c:numFmt formatCode="General" sourceLinked="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rendlineLbl>
          </c:trendline>
          <c:xVal>
            <c:numRef>
              <c:f>Gráficos!$AB$4:$AB$18</c:f>
              <c:numCache>
                <c:formatCode>General</c:formatCode>
                <c:ptCount val="14"/>
                <c:pt idx="0">
                  <c:v>119.12751677852349</c:v>
                </c:pt>
                <c:pt idx="1">
                  <c:v>109.06040268456377</c:v>
                </c:pt>
                <c:pt idx="2">
                  <c:v>114.76510067114094</c:v>
                </c:pt>
                <c:pt idx="3">
                  <c:v>101.6778523489933</c:v>
                </c:pt>
                <c:pt idx="4">
                  <c:v>98.322147651006702</c:v>
                </c:pt>
                <c:pt idx="5">
                  <c:v>115.7718120805369</c:v>
                </c:pt>
                <c:pt idx="6">
                  <c:v>66.77852348993288</c:v>
                </c:pt>
                <c:pt idx="7">
                  <c:v>123.48993288590604</c:v>
                </c:pt>
                <c:pt idx="8">
                  <c:v>88.590604026845639</c:v>
                </c:pt>
                <c:pt idx="9">
                  <c:v>120.46979865771812</c:v>
                </c:pt>
                <c:pt idx="10">
                  <c:v>71.812080536912745</c:v>
                </c:pt>
                <c:pt idx="11">
                  <c:v>83.892617449664428</c:v>
                </c:pt>
                <c:pt idx="12">
                  <c:v>113.08724832214764</c:v>
                </c:pt>
                <c:pt idx="13">
                  <c:v>100.33557046979867</c:v>
                </c:pt>
              </c:numCache>
            </c:numRef>
          </c:xVal>
          <c:yVal>
            <c:numRef>
              <c:f>Gráficos!$G$4:$G$18</c:f>
              <c:numCache>
                <c:formatCode>General</c:formatCode>
                <c:ptCount val="14"/>
                <c:pt idx="0">
                  <c:v>42.259414225941413</c:v>
                </c:pt>
                <c:pt idx="1">
                  <c:v>45.588235294117652</c:v>
                </c:pt>
                <c:pt idx="2">
                  <c:v>47.834274952919024</c:v>
                </c:pt>
                <c:pt idx="3">
                  <c:v>46.105263157894733</c:v>
                </c:pt>
                <c:pt idx="4">
                  <c:v>41.247484909456745</c:v>
                </c:pt>
                <c:pt idx="5">
                  <c:v>46.793760831889088</c:v>
                </c:pt>
                <c:pt idx="6">
                  <c:v>43.442622950819668</c:v>
                </c:pt>
                <c:pt idx="7">
                  <c:v>42.936802973977692</c:v>
                </c:pt>
                <c:pt idx="8">
                  <c:v>34.012219959266808</c:v>
                </c:pt>
                <c:pt idx="9">
                  <c:v>42.79475982532751</c:v>
                </c:pt>
                <c:pt idx="10">
                  <c:v>42.880794701986751</c:v>
                </c:pt>
                <c:pt idx="11">
                  <c:v>31.827111984282901</c:v>
                </c:pt>
                <c:pt idx="12">
                  <c:v>53.81818181818182</c:v>
                </c:pt>
                <c:pt idx="13">
                  <c:v>41.481481481481481</c:v>
                </c:pt>
              </c:numCache>
            </c:numRef>
          </c:yVal>
          <c:smooth val="0"/>
          <c:extLst>
            <c:ext xmlns:c15="http://schemas.microsoft.com/office/drawing/2012/chart" uri="{02D57815-91ED-43cb-92C2-25804820EDAC}">
              <c15:datalabelsRange>
                <c15:f>Gráficos!$A$4:$A$18</c15:f>
                <c15:dlblRangeCache>
                  <c:ptCount val="14"/>
                  <c:pt idx="0">
                    <c:v>AU</c:v>
                  </c:pt>
                  <c:pt idx="1">
                    <c:v>BE</c:v>
                  </c:pt>
                  <c:pt idx="2">
                    <c:v>DK</c:v>
                  </c:pt>
                  <c:pt idx="3">
                    <c:v>FI</c:v>
                  </c:pt>
                  <c:pt idx="4">
                    <c:v>FR</c:v>
                  </c:pt>
                  <c:pt idx="5">
                    <c:v>GE</c:v>
                  </c:pt>
                  <c:pt idx="6">
                    <c:v>GR</c:v>
                  </c:pt>
                  <c:pt idx="7">
                    <c:v>IR</c:v>
                  </c:pt>
                  <c:pt idx="8">
                    <c:v>IT</c:v>
                  </c:pt>
                  <c:pt idx="9">
                    <c:v>NE</c:v>
                  </c:pt>
                  <c:pt idx="10">
                    <c:v>PO</c:v>
                  </c:pt>
                  <c:pt idx="11">
                    <c:v>ES</c:v>
                  </c:pt>
                  <c:pt idx="12">
                    <c:v>SW</c:v>
                  </c:pt>
                  <c:pt idx="13">
                    <c:v>UK</c:v>
                  </c:pt>
                </c15:dlblRangeCache>
              </c15:datalabelsRange>
            </c:ext>
            <c:ext xmlns:c16="http://schemas.microsoft.com/office/drawing/2014/chart" uri="{C3380CC4-5D6E-409C-BE32-E72D297353CC}">
              <c16:uniqueId val="{0000000F-2447-462F-BF1A-537999E36CCD}"/>
            </c:ext>
          </c:extLst>
        </c:ser>
        <c:dLbls>
          <c:showLegendKey val="0"/>
          <c:showVal val="0"/>
          <c:showCatName val="0"/>
          <c:showSerName val="0"/>
          <c:showPercent val="0"/>
          <c:showBubbleSize val="0"/>
        </c:dLbls>
        <c:axId val="175604464"/>
        <c:axId val="175605024"/>
      </c:scatterChart>
      <c:valAx>
        <c:axId val="175604464"/>
        <c:scaling>
          <c:orientation val="minMax"/>
          <c:max val="135"/>
          <c:min val="6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PIB per cápita PPA</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5024"/>
        <c:crosses val="autoZero"/>
        <c:crossBetween val="midCat"/>
      </c:valAx>
      <c:valAx>
        <c:axId val="175605024"/>
        <c:scaling>
          <c:orientation val="minMax"/>
          <c:max val="55"/>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Diferencial Coeficiente de Gini</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446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s-ES"/>
              <a:t>Capacidad Redistributiva B</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scatterChart>
        <c:scatterStyle val="lineMarker"/>
        <c:varyColors val="0"/>
        <c:ser>
          <c:idx val="0"/>
          <c:order val="0"/>
          <c:tx>
            <c:strRef>
              <c:f>Gráficos!$A$4:$A$18</c:f>
              <c:strCache>
                <c:ptCount val="15"/>
                <c:pt idx="0">
                  <c:v>AU</c:v>
                </c:pt>
                <c:pt idx="1">
                  <c:v>BE</c:v>
                </c:pt>
                <c:pt idx="2">
                  <c:v>DK</c:v>
                </c:pt>
                <c:pt idx="3">
                  <c:v>FI</c:v>
                </c:pt>
                <c:pt idx="4">
                  <c:v>FR</c:v>
                </c:pt>
                <c:pt idx="5">
                  <c:v>GE</c:v>
                </c:pt>
                <c:pt idx="6">
                  <c:v>GR</c:v>
                </c:pt>
                <c:pt idx="7">
                  <c:v>IR</c:v>
                </c:pt>
                <c:pt idx="8">
                  <c:v>IT</c:v>
                </c:pt>
                <c:pt idx="9">
                  <c:v>LU</c:v>
                </c:pt>
                <c:pt idx="10">
                  <c:v>NE</c:v>
                </c:pt>
                <c:pt idx="11">
                  <c:v>PO</c:v>
                </c:pt>
                <c:pt idx="12">
                  <c:v>ES</c:v>
                </c:pt>
                <c:pt idx="13">
                  <c:v>SW</c:v>
                </c:pt>
                <c:pt idx="14">
                  <c:v>UK</c:v>
                </c:pt>
              </c:strCache>
            </c:strRef>
          </c:tx>
          <c:spPr>
            <a:ln w="28575" cap="rnd">
              <a:noFill/>
              <a:round/>
            </a:ln>
            <a:effectLst/>
          </c:spPr>
          <c:marker>
            <c:symbol val="circle"/>
            <c:size val="5"/>
            <c:spPr>
              <a:solidFill>
                <a:schemeClr val="accent1"/>
              </a:solidFill>
              <a:ln w="9525">
                <a:solidFill>
                  <a:schemeClr val="accent1"/>
                </a:solidFill>
              </a:ln>
              <a:effectLst/>
            </c:spPr>
          </c:marker>
          <c:dLbls>
            <c:dLbl>
              <c:idx val="0"/>
              <c:layout>
                <c:manualLayout>
                  <c:x val="-2.9124032533123442E-2"/>
                  <c:y val="6.6664721444133157E-2"/>
                </c:manualLayout>
              </c:layout>
              <c:tx>
                <c:rich>
                  <a:bodyPr/>
                  <a:lstStyle/>
                  <a:p>
                    <a:fld id="{03B2C362-92F3-4D64-94E4-9BC6E5B9F48B}"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BC9A-4BEB-8B18-A2F23EE9A7D6}"/>
                </c:ext>
              </c:extLst>
            </c:dLbl>
            <c:dLbl>
              <c:idx val="1"/>
              <c:layout>
                <c:manualLayout>
                  <c:x val="-2.2032992260264988E-2"/>
                  <c:y val="-4.9408652349828821E-3"/>
                </c:manualLayout>
              </c:layout>
              <c:tx>
                <c:rich>
                  <a:bodyPr/>
                  <a:lstStyle/>
                  <a:p>
                    <a:fld id="{1150E23C-2E89-4C2F-A3D9-DFBCB4F8D6FD}"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BC9A-4BEB-8B18-A2F23EE9A7D6}"/>
                </c:ext>
              </c:extLst>
            </c:dLbl>
            <c:dLbl>
              <c:idx val="2"/>
              <c:layout/>
              <c:tx>
                <c:rich>
                  <a:bodyPr/>
                  <a:lstStyle/>
                  <a:p>
                    <a:fld id="{0CBB925B-92A0-49CD-A748-254D63875DB2}"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BC9A-4BEB-8B18-A2F23EE9A7D6}"/>
                </c:ext>
              </c:extLst>
            </c:dLbl>
            <c:dLbl>
              <c:idx val="3"/>
              <c:layout/>
              <c:tx>
                <c:rich>
                  <a:bodyPr/>
                  <a:lstStyle/>
                  <a:p>
                    <a:fld id="{6C694E3D-E12D-4353-8089-CF7929687D95}"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BC9A-4BEB-8B18-A2F23EE9A7D6}"/>
                </c:ext>
              </c:extLst>
            </c:dLbl>
            <c:dLbl>
              <c:idx val="4"/>
              <c:layout/>
              <c:tx>
                <c:rich>
                  <a:bodyPr/>
                  <a:lstStyle/>
                  <a:p>
                    <a:fld id="{7E9E4DF0-C409-4447-A961-2559F2B44A84}" type="CELLRANGE">
                      <a:rPr lang="en-US"/>
                      <a:pPr/>
                      <a:t>[CELLRANGE]</a:t>
                    </a:fld>
                    <a:endParaRPr lang="es-ES"/>
                  </a:p>
                </c:rich>
              </c:tx>
              <c:dLblPos val="l"/>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4-BC9A-4BEB-8B18-A2F23EE9A7D6}"/>
                </c:ext>
              </c:extLst>
            </c:dLbl>
            <c:dLbl>
              <c:idx val="5"/>
              <c:layout>
                <c:manualLayout>
                  <c:x val="-5.2219270628361535E-2"/>
                  <c:y val="4.1960395269218798E-2"/>
                </c:manualLayout>
              </c:layout>
              <c:tx>
                <c:rich>
                  <a:bodyPr/>
                  <a:lstStyle/>
                  <a:p>
                    <a:fld id="{A703C63A-2218-49E9-AAAF-86DDED761DBD}"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5-BC9A-4BEB-8B18-A2F23EE9A7D6}"/>
                </c:ext>
              </c:extLst>
            </c:dLbl>
            <c:dLbl>
              <c:idx val="6"/>
              <c:layout/>
              <c:tx>
                <c:rich>
                  <a:bodyPr/>
                  <a:lstStyle/>
                  <a:p>
                    <a:fld id="{ED933414-3ECB-41F5-A818-197BBFE9A1D0}"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6-BC9A-4BEB-8B18-A2F23EE9A7D6}"/>
                </c:ext>
              </c:extLst>
            </c:dLbl>
            <c:dLbl>
              <c:idx val="7"/>
              <c:layout/>
              <c:tx>
                <c:rich>
                  <a:bodyPr/>
                  <a:lstStyle/>
                  <a:p>
                    <a:fld id="{A64D2EFB-7066-4C7A-A163-39BC28471200}"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7-BC9A-4BEB-8B18-A2F23EE9A7D6}"/>
                </c:ext>
              </c:extLst>
            </c:dLbl>
            <c:dLbl>
              <c:idx val="8"/>
              <c:layout/>
              <c:tx>
                <c:rich>
                  <a:bodyPr/>
                  <a:lstStyle/>
                  <a:p>
                    <a:fld id="{77FD8EFB-6BC8-44B2-8233-69DB7B43C135}"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BC9A-4BEB-8B18-A2F23EE9A7D6}"/>
                </c:ext>
              </c:extLst>
            </c:dLbl>
            <c:dLbl>
              <c:idx val="9"/>
              <c:layout>
                <c:manualLayout>
                  <c:x val="-3.5829725829725829E-2"/>
                  <c:y val="-6.6664721444133185E-2"/>
                </c:manualLayout>
              </c:layout>
              <c:tx>
                <c:rich>
                  <a:bodyPr/>
                  <a:lstStyle/>
                  <a:p>
                    <a:fld id="{6DB45954-99D7-4D02-BEEF-091A071B6021}"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9-BC9A-4BEB-8B18-A2F23EE9A7D6}"/>
                </c:ext>
              </c:extLst>
            </c:dLbl>
            <c:dLbl>
              <c:idx val="10"/>
              <c:layout/>
              <c:tx>
                <c:rich>
                  <a:bodyPr/>
                  <a:lstStyle/>
                  <a:p>
                    <a:fld id="{B9702DB2-074C-438D-B7E7-481875419EF1}"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A-BC9A-4BEB-8B18-A2F23EE9A7D6}"/>
                </c:ext>
              </c:extLst>
            </c:dLbl>
            <c:dLbl>
              <c:idx val="11"/>
              <c:layout/>
              <c:tx>
                <c:rich>
                  <a:bodyPr/>
                  <a:lstStyle/>
                  <a:p>
                    <a:fld id="{252AFFEB-D0B5-47D0-84C7-A53828DADAA6}"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B-BC9A-4BEB-8B18-A2F23EE9A7D6}"/>
                </c:ext>
              </c:extLst>
            </c:dLbl>
            <c:dLbl>
              <c:idx val="12"/>
              <c:layout>
                <c:manualLayout>
                  <c:x val="-0.121368883641611"/>
                  <c:y val="-1.4822595704948691E-2"/>
                </c:manualLayout>
              </c:layout>
              <c:tx>
                <c:rich>
                  <a:bodyPr/>
                  <a:lstStyle/>
                  <a:p>
                    <a:fld id="{4140C653-6B39-4C46-AF24-32967B62FA28}"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C-BC9A-4BEB-8B18-A2F23EE9A7D6}"/>
                </c:ext>
              </c:extLst>
            </c:dLbl>
            <c:dLbl>
              <c:idx val="13"/>
              <c:layout>
                <c:manualLayout>
                  <c:x val="-1.6660107569198553E-2"/>
                  <c:y val="-9.0581482902999394E-17"/>
                </c:manualLayout>
              </c:layout>
              <c:tx>
                <c:rich>
                  <a:bodyPr/>
                  <a:lstStyle/>
                  <a:p>
                    <a:fld id="{E9F0CBF5-3DFF-4199-B502-42B08369589B}" type="CELLRANGE">
                      <a:rPr lang="en-U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D-BC9A-4BEB-8B18-A2F23EE9A7D6}"/>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1"/>
            <c:dispEq val="1"/>
            <c:trendlineLbl>
              <c:layout>
                <c:manualLayout>
                  <c:x val="0.11812192421259843"/>
                  <c:y val="0.45565835520559927"/>
                </c:manualLayout>
              </c:layout>
              <c:numFmt formatCode="General" sourceLinked="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rendlineLbl>
          </c:trendline>
          <c:xVal>
            <c:numRef>
              <c:f>Gráficos!$AB$4:$AB$18</c:f>
              <c:numCache>
                <c:formatCode>General</c:formatCode>
                <c:ptCount val="14"/>
                <c:pt idx="0">
                  <c:v>119.12751677852349</c:v>
                </c:pt>
                <c:pt idx="1">
                  <c:v>109.06040268456377</c:v>
                </c:pt>
                <c:pt idx="2">
                  <c:v>114.76510067114094</c:v>
                </c:pt>
                <c:pt idx="3">
                  <c:v>101.6778523489933</c:v>
                </c:pt>
                <c:pt idx="4">
                  <c:v>98.322147651006702</c:v>
                </c:pt>
                <c:pt idx="5">
                  <c:v>115.7718120805369</c:v>
                </c:pt>
                <c:pt idx="6">
                  <c:v>66.77852348993288</c:v>
                </c:pt>
                <c:pt idx="7">
                  <c:v>123.48993288590604</c:v>
                </c:pt>
                <c:pt idx="8">
                  <c:v>88.590604026845639</c:v>
                </c:pt>
                <c:pt idx="9">
                  <c:v>120.46979865771812</c:v>
                </c:pt>
                <c:pt idx="10">
                  <c:v>71.812080536912745</c:v>
                </c:pt>
                <c:pt idx="11">
                  <c:v>83.892617449664428</c:v>
                </c:pt>
                <c:pt idx="12">
                  <c:v>113.08724832214764</c:v>
                </c:pt>
                <c:pt idx="13">
                  <c:v>100.33557046979867</c:v>
                </c:pt>
              </c:numCache>
            </c:numRef>
          </c:xVal>
          <c:yVal>
            <c:numRef>
              <c:f>Gráficos!$L$4:$L$18</c:f>
              <c:numCache>
                <c:formatCode>General</c:formatCode>
                <c:ptCount val="14"/>
                <c:pt idx="0">
                  <c:v>69.634703196347019</c:v>
                </c:pt>
                <c:pt idx="1">
                  <c:v>65.197215777262187</c:v>
                </c:pt>
                <c:pt idx="2">
                  <c:v>70.120481927710841</c:v>
                </c:pt>
                <c:pt idx="3">
                  <c:v>71.593533487297918</c:v>
                </c:pt>
                <c:pt idx="4">
                  <c:v>71.621621621621628</c:v>
                </c:pt>
                <c:pt idx="5">
                  <c:v>63.945578231292522</c:v>
                </c:pt>
                <c:pt idx="6">
                  <c:v>57.552581261950287</c:v>
                </c:pt>
                <c:pt idx="7">
                  <c:v>69.325153374233125</c:v>
                </c:pt>
                <c:pt idx="8">
                  <c:v>59.825327510917027</c:v>
                </c:pt>
                <c:pt idx="9">
                  <c:v>70.105820105820101</c:v>
                </c:pt>
                <c:pt idx="10">
                  <c:v>60.460251046025107</c:v>
                </c:pt>
                <c:pt idx="11">
                  <c:v>52.842105263157904</c:v>
                </c:pt>
                <c:pt idx="12">
                  <c:v>68.409090909090907</c:v>
                </c:pt>
                <c:pt idx="13">
                  <c:v>62.988505747126432</c:v>
                </c:pt>
              </c:numCache>
            </c:numRef>
          </c:yVal>
          <c:smooth val="0"/>
          <c:extLst>
            <c:ext xmlns:c15="http://schemas.microsoft.com/office/drawing/2012/chart" uri="{02D57815-91ED-43cb-92C2-25804820EDAC}">
              <c15:datalabelsRange>
                <c15:f>Gráficos!$A$4:$A$18</c15:f>
                <c15:dlblRangeCache>
                  <c:ptCount val="14"/>
                  <c:pt idx="0">
                    <c:v>AU</c:v>
                  </c:pt>
                  <c:pt idx="1">
                    <c:v>BE</c:v>
                  </c:pt>
                  <c:pt idx="2">
                    <c:v>DK</c:v>
                  </c:pt>
                  <c:pt idx="3">
                    <c:v>FI</c:v>
                  </c:pt>
                  <c:pt idx="4">
                    <c:v>FR</c:v>
                  </c:pt>
                  <c:pt idx="5">
                    <c:v>GE</c:v>
                  </c:pt>
                  <c:pt idx="6">
                    <c:v>GR</c:v>
                  </c:pt>
                  <c:pt idx="7">
                    <c:v>IR</c:v>
                  </c:pt>
                  <c:pt idx="8">
                    <c:v>IT</c:v>
                  </c:pt>
                  <c:pt idx="9">
                    <c:v>NE</c:v>
                  </c:pt>
                  <c:pt idx="10">
                    <c:v>PO</c:v>
                  </c:pt>
                  <c:pt idx="11">
                    <c:v>ES</c:v>
                  </c:pt>
                  <c:pt idx="12">
                    <c:v>SW</c:v>
                  </c:pt>
                  <c:pt idx="13">
                    <c:v>UK</c:v>
                  </c:pt>
                </c15:dlblRangeCache>
              </c15:datalabelsRange>
            </c:ext>
            <c:ext xmlns:c16="http://schemas.microsoft.com/office/drawing/2014/chart" uri="{C3380CC4-5D6E-409C-BE32-E72D297353CC}">
              <c16:uniqueId val="{0000000F-BC9A-4BEB-8B18-A2F23EE9A7D6}"/>
            </c:ext>
          </c:extLst>
        </c:ser>
        <c:dLbls>
          <c:showLegendKey val="0"/>
          <c:showVal val="0"/>
          <c:showCatName val="0"/>
          <c:showSerName val="0"/>
          <c:showPercent val="0"/>
          <c:showBubbleSize val="0"/>
        </c:dLbls>
        <c:axId val="175607264"/>
        <c:axId val="175607824"/>
      </c:scatterChart>
      <c:valAx>
        <c:axId val="175607264"/>
        <c:scaling>
          <c:orientation val="minMax"/>
          <c:max val="135"/>
          <c:min val="6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PIB per cápita PPA</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7824"/>
        <c:crosses val="autoZero"/>
        <c:crossBetween val="midCat"/>
      </c:valAx>
      <c:valAx>
        <c:axId val="175607824"/>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Diferencial Tasas de Riesgo de Pobreza</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726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[Eurostat Social Expenditure %PIB - 1990-2020.xlsx]Gráfico!TablaDinámica2</c:name>
    <c:fmtId val="7"/>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dLbls>
          <c:showLegendKey val="0"/>
          <c:showVal val="0"/>
          <c:showCatName val="0"/>
          <c:showSerName val="0"/>
          <c:showPercent val="0"/>
          <c:showBubbleSize val="0"/>
        </c:dLbls>
        <c:gapWidth val="150"/>
        <c:overlap val="-100"/>
        <c:axId val="2077157120"/>
        <c:axId val="1966415984"/>
      </c:barChart>
      <c:catAx>
        <c:axId val="20771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966415984"/>
        <c:crosses val="autoZero"/>
        <c:auto val="1"/>
        <c:lblAlgn val="ctr"/>
        <c:lblOffset val="100"/>
        <c:noMultiLvlLbl val="0"/>
      </c:catAx>
      <c:valAx>
        <c:axId val="196641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2077157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[Eurostat Social Expenditure %PIB - 1990-2021.xlsx]Gráfico!TablaDinámica2</c:name>
    <c:fmtId val="1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Gráfico!$B$3</c:f>
              <c:strCache>
                <c:ptCount val="1"/>
                <c:pt idx="0">
                  <c:v>Total</c:v>
                </c:pt>
              </c:strCache>
            </c:strRef>
          </c:tx>
          <c:spPr>
            <a:solidFill>
              <a:schemeClr val="accent1"/>
            </a:solidFill>
            <a:ln>
              <a:noFill/>
            </a:ln>
            <a:effectLst/>
          </c:spPr>
          <c:invertIfNegative val="0"/>
          <c:dPt>
            <c:idx val="6"/>
            <c:invertIfNegative val="0"/>
            <c:bubble3D val="0"/>
            <c:spPr>
              <a:solidFill>
                <a:srgbClr val="7030A0"/>
              </a:solidFill>
              <a:ln>
                <a:noFill/>
              </a:ln>
              <a:effectLst/>
            </c:spPr>
            <c:extLst>
              <c:ext xmlns:c16="http://schemas.microsoft.com/office/drawing/2014/chart" uri="{C3380CC4-5D6E-409C-BE32-E72D297353CC}">
                <c16:uniqueId val="{00000003-3629-4871-B8CF-DB9C670998B3}"/>
              </c:ext>
            </c:extLst>
          </c:dPt>
          <c:dPt>
            <c:idx val="9"/>
            <c:invertIfNegative val="0"/>
            <c:bubble3D val="0"/>
            <c:spPr>
              <a:solidFill>
                <a:srgbClr val="00B0F0"/>
              </a:solidFill>
              <a:ln>
                <a:noFill/>
              </a:ln>
              <a:effectLst/>
            </c:spPr>
            <c:extLst>
              <c:ext xmlns:c16="http://schemas.microsoft.com/office/drawing/2014/chart" uri="{C3380CC4-5D6E-409C-BE32-E72D297353CC}">
                <c16:uniqueId val="{00000002-3629-4871-B8CF-DB9C670998B3}"/>
              </c:ext>
            </c:extLst>
          </c:dPt>
          <c:dPt>
            <c:idx val="12"/>
            <c:invertIfNegative val="0"/>
            <c:bubble3D val="0"/>
            <c:spPr>
              <a:solidFill>
                <a:srgbClr val="006600"/>
              </a:solidFill>
              <a:ln>
                <a:noFill/>
              </a:ln>
              <a:effectLst/>
            </c:spPr>
            <c:extLst>
              <c:ext xmlns:c16="http://schemas.microsoft.com/office/drawing/2014/chart" uri="{C3380CC4-5D6E-409C-BE32-E72D297353CC}">
                <c16:uniqueId val="{00000001-3629-4871-B8CF-DB9C670998B3}"/>
              </c:ext>
            </c:extLst>
          </c:dPt>
          <c:cat>
            <c:strRef>
              <c:f>Gráfico!$A$4:$A$41</c:f>
              <c:strCache>
                <c:ptCount val="37"/>
                <c:pt idx="0">
                  <c:v>France</c:v>
                </c:pt>
                <c:pt idx="1">
                  <c:v>Austria</c:v>
                </c:pt>
                <c:pt idx="2">
                  <c:v>Finland</c:v>
                </c:pt>
                <c:pt idx="3">
                  <c:v>Germany</c:v>
                </c:pt>
                <c:pt idx="4">
                  <c:v>Italy</c:v>
                </c:pt>
                <c:pt idx="5">
                  <c:v>Belgium</c:v>
                </c:pt>
                <c:pt idx="6">
                  <c:v>Euro area – 20 </c:v>
                </c:pt>
                <c:pt idx="7">
                  <c:v>Switzerland</c:v>
                </c:pt>
                <c:pt idx="8">
                  <c:v>Denmark</c:v>
                </c:pt>
                <c:pt idx="9">
                  <c:v>EU-27</c:v>
                </c:pt>
                <c:pt idx="10">
                  <c:v>Sweden</c:v>
                </c:pt>
                <c:pt idx="11">
                  <c:v>Netherlands</c:v>
                </c:pt>
                <c:pt idx="12">
                  <c:v>Spain</c:v>
                </c:pt>
                <c:pt idx="13">
                  <c:v>Iceland</c:v>
                </c:pt>
                <c:pt idx="14">
                  <c:v>Portugal</c:v>
                </c:pt>
                <c:pt idx="15">
                  <c:v>Greece</c:v>
                </c:pt>
                <c:pt idx="16">
                  <c:v>Slovenia</c:v>
                </c:pt>
                <c:pt idx="17">
                  <c:v>Luxembourg</c:v>
                </c:pt>
                <c:pt idx="18">
                  <c:v>Poland</c:v>
                </c:pt>
                <c:pt idx="19">
                  <c:v>Cyprus</c:v>
                </c:pt>
                <c:pt idx="20">
                  <c:v>Croatia</c:v>
                </c:pt>
                <c:pt idx="21">
                  <c:v>Norway</c:v>
                </c:pt>
                <c:pt idx="22">
                  <c:v>Czechia</c:v>
                </c:pt>
                <c:pt idx="23">
                  <c:v>Serbia</c:v>
                </c:pt>
                <c:pt idx="24">
                  <c:v>Bosnia and H</c:v>
                </c:pt>
                <c:pt idx="25">
                  <c:v>Bulgaria</c:v>
                </c:pt>
                <c:pt idx="26">
                  <c:v>Montenegro</c:v>
                </c:pt>
                <c:pt idx="27">
                  <c:v>Slovakia</c:v>
                </c:pt>
                <c:pt idx="28">
                  <c:v>Latvia</c:v>
                </c:pt>
                <c:pt idx="29">
                  <c:v>Hungary</c:v>
                </c:pt>
                <c:pt idx="30">
                  <c:v>Lithuania</c:v>
                </c:pt>
                <c:pt idx="31">
                  <c:v>Romania</c:v>
                </c:pt>
                <c:pt idx="32">
                  <c:v>Estonia</c:v>
                </c:pt>
                <c:pt idx="33">
                  <c:v>Malta</c:v>
                </c:pt>
                <c:pt idx="34">
                  <c:v>Albania</c:v>
                </c:pt>
                <c:pt idx="35">
                  <c:v>Ireland</c:v>
                </c:pt>
                <c:pt idx="36">
                  <c:v>Türkiye</c:v>
                </c:pt>
              </c:strCache>
            </c:strRef>
          </c:cat>
          <c:val>
            <c:numRef>
              <c:f>Gráfico!$B$4:$B$41</c:f>
              <c:numCache>
                <c:formatCode>General</c:formatCode>
                <c:ptCount val="37"/>
                <c:pt idx="0">
                  <c:v>33.979999999999997</c:v>
                </c:pt>
                <c:pt idx="1">
                  <c:v>30.38</c:v>
                </c:pt>
                <c:pt idx="2">
                  <c:v>30.08</c:v>
                </c:pt>
                <c:pt idx="3">
                  <c:v>30.01</c:v>
                </c:pt>
                <c:pt idx="4">
                  <c:v>29.77</c:v>
                </c:pt>
                <c:pt idx="5">
                  <c:v>29.03</c:v>
                </c:pt>
                <c:pt idx="6">
                  <c:v>28.95</c:v>
                </c:pt>
                <c:pt idx="7">
                  <c:v>28.73</c:v>
                </c:pt>
                <c:pt idx="8">
                  <c:v>28.06</c:v>
                </c:pt>
                <c:pt idx="9">
                  <c:v>27.98</c:v>
                </c:pt>
                <c:pt idx="10">
                  <c:v>27.23</c:v>
                </c:pt>
                <c:pt idx="11">
                  <c:v>27.12</c:v>
                </c:pt>
                <c:pt idx="12">
                  <c:v>25.87</c:v>
                </c:pt>
                <c:pt idx="13">
                  <c:v>25.84</c:v>
                </c:pt>
                <c:pt idx="14">
                  <c:v>24.67</c:v>
                </c:pt>
                <c:pt idx="15">
                  <c:v>24.29</c:v>
                </c:pt>
                <c:pt idx="16">
                  <c:v>24.25</c:v>
                </c:pt>
                <c:pt idx="17">
                  <c:v>21.95</c:v>
                </c:pt>
                <c:pt idx="18">
                  <c:v>21.12</c:v>
                </c:pt>
                <c:pt idx="19">
                  <c:v>20.98</c:v>
                </c:pt>
                <c:pt idx="20">
                  <c:v>20.67</c:v>
                </c:pt>
                <c:pt idx="21">
                  <c:v>20.54</c:v>
                </c:pt>
                <c:pt idx="22">
                  <c:v>19.940000000000001</c:v>
                </c:pt>
                <c:pt idx="23">
                  <c:v>19.48</c:v>
                </c:pt>
                <c:pt idx="24">
                  <c:v>18.79</c:v>
                </c:pt>
                <c:pt idx="25">
                  <c:v>18.71</c:v>
                </c:pt>
                <c:pt idx="26">
                  <c:v>18.63</c:v>
                </c:pt>
                <c:pt idx="27">
                  <c:v>18.23</c:v>
                </c:pt>
                <c:pt idx="28">
                  <c:v>17.73</c:v>
                </c:pt>
                <c:pt idx="29">
                  <c:v>16.72</c:v>
                </c:pt>
                <c:pt idx="30">
                  <c:v>16.59</c:v>
                </c:pt>
                <c:pt idx="31">
                  <c:v>16.36</c:v>
                </c:pt>
                <c:pt idx="32">
                  <c:v>15.74</c:v>
                </c:pt>
                <c:pt idx="33">
                  <c:v>14.21</c:v>
                </c:pt>
                <c:pt idx="34">
                  <c:v>12.1</c:v>
                </c:pt>
                <c:pt idx="35">
                  <c:v>11.42</c:v>
                </c:pt>
                <c:pt idx="36">
                  <c:v>8.6</c:v>
                </c:pt>
              </c:numCache>
            </c:numRef>
          </c:val>
          <c:extLst>
            <c:ext xmlns:c16="http://schemas.microsoft.com/office/drawing/2014/chart" uri="{C3380CC4-5D6E-409C-BE32-E72D297353CC}">
              <c16:uniqueId val="{00000000-3629-4871-B8CF-DB9C670998B3}"/>
            </c:ext>
          </c:extLst>
        </c:ser>
        <c:dLbls>
          <c:showLegendKey val="0"/>
          <c:showVal val="0"/>
          <c:showCatName val="0"/>
          <c:showSerName val="0"/>
          <c:showPercent val="0"/>
          <c:showBubbleSize val="0"/>
        </c:dLbls>
        <c:gapWidth val="113"/>
        <c:overlap val="-27"/>
        <c:axId val="2077157120"/>
        <c:axId val="1966415984"/>
      </c:barChart>
      <c:catAx>
        <c:axId val="20771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966415984"/>
        <c:crosses val="autoZero"/>
        <c:auto val="1"/>
        <c:lblAlgn val="ctr"/>
        <c:lblOffset val="100"/>
        <c:noMultiLvlLbl val="0"/>
      </c:catAx>
      <c:valAx>
        <c:axId val="196641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2077157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[Eurostat Social Expenditure %PIB - 1990-2020.xlsx]Gráfico!TablaDinámica2</c:name>
    <c:fmtId val="7"/>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dLbls>
          <c:showLegendKey val="0"/>
          <c:showVal val="0"/>
          <c:showCatName val="0"/>
          <c:showSerName val="0"/>
          <c:showPercent val="0"/>
          <c:showBubbleSize val="0"/>
        </c:dLbls>
        <c:gapWidth val="150"/>
        <c:overlap val="-100"/>
        <c:axId val="2077157120"/>
        <c:axId val="1966415984"/>
      </c:barChart>
      <c:catAx>
        <c:axId val="20771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966415984"/>
        <c:crosses val="autoZero"/>
        <c:auto val="1"/>
        <c:lblAlgn val="ctr"/>
        <c:lblOffset val="100"/>
        <c:noMultiLvlLbl val="0"/>
      </c:catAx>
      <c:valAx>
        <c:axId val="1966415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2077157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[Eurostat Social Expenditure %PIB - 1990-2021.xlsx]Gráfico (2)!TablaDinámica2</c:name>
    <c:fmtId val="18"/>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'Gráfico (2)'!$B$3</c:f>
              <c:strCache>
                <c:ptCount val="1"/>
                <c:pt idx="0">
                  <c:v>Total</c:v>
                </c:pt>
              </c:strCache>
            </c:strRef>
          </c:tx>
          <c:spPr>
            <a:solidFill>
              <a:schemeClr val="accent1"/>
            </a:solidFill>
            <a:ln>
              <a:noFill/>
            </a:ln>
            <a:effectLst/>
          </c:spPr>
          <c:invertIfNegative val="0"/>
          <c:cat>
            <c:strRef>
              <c:f>'Gráfico (2)'!$A$4:$A$41</c:f>
              <c:strCache>
                <c:ptCount val="37"/>
                <c:pt idx="0">
                  <c:v>Luxembourg</c:v>
                </c:pt>
                <c:pt idx="1">
                  <c:v>Switzerland</c:v>
                </c:pt>
                <c:pt idx="2">
                  <c:v>Norway</c:v>
                </c:pt>
                <c:pt idx="3">
                  <c:v>Iceland</c:v>
                </c:pt>
                <c:pt idx="4">
                  <c:v>Denmark</c:v>
                </c:pt>
                <c:pt idx="5">
                  <c:v>Netherlands</c:v>
                </c:pt>
                <c:pt idx="6">
                  <c:v>Austria</c:v>
                </c:pt>
                <c:pt idx="7">
                  <c:v>Finland</c:v>
                </c:pt>
                <c:pt idx="8">
                  <c:v>Sweden</c:v>
                </c:pt>
                <c:pt idx="9">
                  <c:v>Germany</c:v>
                </c:pt>
                <c:pt idx="10">
                  <c:v>Belgium</c:v>
                </c:pt>
                <c:pt idx="11">
                  <c:v>France</c:v>
                </c:pt>
                <c:pt idx="12">
                  <c:v>Ireland</c:v>
                </c:pt>
                <c:pt idx="13">
                  <c:v>Euro area – 20 </c:v>
                </c:pt>
                <c:pt idx="14">
                  <c:v>Italy</c:v>
                </c:pt>
                <c:pt idx="15">
                  <c:v>EU-27</c:v>
                </c:pt>
                <c:pt idx="16">
                  <c:v>Spain</c:v>
                </c:pt>
                <c:pt idx="17">
                  <c:v>Slovenia</c:v>
                </c:pt>
                <c:pt idx="18">
                  <c:v>Cyprus</c:v>
                </c:pt>
                <c:pt idx="19">
                  <c:v>Portugal</c:v>
                </c:pt>
                <c:pt idx="20">
                  <c:v>Czechia</c:v>
                </c:pt>
                <c:pt idx="21">
                  <c:v>Malta</c:v>
                </c:pt>
                <c:pt idx="22">
                  <c:v>Greece</c:v>
                </c:pt>
                <c:pt idx="23">
                  <c:v>Estonia</c:v>
                </c:pt>
                <c:pt idx="24">
                  <c:v>Lithuania</c:v>
                </c:pt>
                <c:pt idx="25">
                  <c:v>Poland</c:v>
                </c:pt>
                <c:pt idx="26">
                  <c:v>Slovakia</c:v>
                </c:pt>
                <c:pt idx="27">
                  <c:v>Croatia</c:v>
                </c:pt>
                <c:pt idx="28">
                  <c:v>Latvia</c:v>
                </c:pt>
                <c:pt idx="29">
                  <c:v>Hungary</c:v>
                </c:pt>
                <c:pt idx="30">
                  <c:v>Romania</c:v>
                </c:pt>
                <c:pt idx="31">
                  <c:v>Bulgaria</c:v>
                </c:pt>
                <c:pt idx="32">
                  <c:v>Montenegro</c:v>
                </c:pt>
                <c:pt idx="33">
                  <c:v>Serbia</c:v>
                </c:pt>
                <c:pt idx="34">
                  <c:v>Bosnia and H</c:v>
                </c:pt>
                <c:pt idx="35">
                  <c:v>Türkiye</c:v>
                </c:pt>
                <c:pt idx="36">
                  <c:v>Albania</c:v>
                </c:pt>
              </c:strCache>
            </c:strRef>
          </c:cat>
          <c:val>
            <c:numRef>
              <c:f>'Gráfico (2)'!$B$4:$B$41</c:f>
              <c:numCache>
                <c:formatCode>General</c:formatCode>
                <c:ptCount val="37"/>
                <c:pt idx="0">
                  <c:v>26055.82</c:v>
                </c:pt>
                <c:pt idx="1">
                  <c:v>25462.51</c:v>
                </c:pt>
                <c:pt idx="2">
                  <c:v>21267.69</c:v>
                </c:pt>
                <c:pt idx="3">
                  <c:v>18510.86</c:v>
                </c:pt>
                <c:pt idx="4">
                  <c:v>18171.82</c:v>
                </c:pt>
                <c:pt idx="5">
                  <c:v>15224.24</c:v>
                </c:pt>
                <c:pt idx="6">
                  <c:v>15051.45</c:v>
                </c:pt>
                <c:pt idx="7">
                  <c:v>14407.13</c:v>
                </c:pt>
                <c:pt idx="8">
                  <c:v>14328.4</c:v>
                </c:pt>
                <c:pt idx="9">
                  <c:v>14161.42</c:v>
                </c:pt>
                <c:pt idx="10">
                  <c:v>13775.87</c:v>
                </c:pt>
                <c:pt idx="11">
                  <c:v>13255.55</c:v>
                </c:pt>
                <c:pt idx="12">
                  <c:v>11511.79</c:v>
                </c:pt>
                <c:pt idx="13">
                  <c:v>11350.99</c:v>
                </c:pt>
                <c:pt idx="14">
                  <c:v>10074.01</c:v>
                </c:pt>
                <c:pt idx="15">
                  <c:v>10049.76</c:v>
                </c:pt>
                <c:pt idx="16">
                  <c:v>7439.97</c:v>
                </c:pt>
                <c:pt idx="17">
                  <c:v>6534.42</c:v>
                </c:pt>
                <c:pt idx="18">
                  <c:v>6384.51</c:v>
                </c:pt>
                <c:pt idx="19">
                  <c:v>5767.95</c:v>
                </c:pt>
                <c:pt idx="20">
                  <c:v>5362.35</c:v>
                </c:pt>
                <c:pt idx="21">
                  <c:v>4876.07</c:v>
                </c:pt>
                <c:pt idx="22">
                  <c:v>4807.8999999999996</c:v>
                </c:pt>
                <c:pt idx="23">
                  <c:v>4252.55</c:v>
                </c:pt>
                <c:pt idx="24">
                  <c:v>3951.78</c:v>
                </c:pt>
                <c:pt idx="25">
                  <c:v>3764.09</c:v>
                </c:pt>
                <c:pt idx="26">
                  <c:v>3683.64</c:v>
                </c:pt>
                <c:pt idx="27">
                  <c:v>3664.88</c:v>
                </c:pt>
                <c:pt idx="28">
                  <c:v>3621.81</c:v>
                </c:pt>
                <c:pt idx="29">
                  <c:v>2922.5</c:v>
                </c:pt>
                <c:pt idx="30">
                  <c:v>2440.0100000000002</c:v>
                </c:pt>
                <c:pt idx="31">
                  <c:v>2415.92</c:v>
                </c:pt>
                <c:pt idx="32">
                  <c:v>1788.58</c:v>
                </c:pt>
                <c:pt idx="33">
                  <c:v>1751.77</c:v>
                </c:pt>
                <c:pt idx="34">
                  <c:v>1269.19</c:v>
                </c:pt>
                <c:pt idx="35">
                  <c:v>872.7</c:v>
                </c:pt>
                <c:pt idx="36">
                  <c:v>783</c:v>
                </c:pt>
              </c:numCache>
            </c:numRef>
          </c:val>
          <c:extLst>
            <c:ext xmlns:c16="http://schemas.microsoft.com/office/drawing/2014/chart" uri="{C3380CC4-5D6E-409C-BE32-E72D297353CC}">
              <c16:uniqueId val="{00000000-0AA0-46FF-A965-E37D20606470}"/>
            </c:ext>
          </c:extLst>
        </c:ser>
        <c:dLbls>
          <c:showLegendKey val="0"/>
          <c:showVal val="0"/>
          <c:showCatName val="0"/>
          <c:showSerName val="0"/>
          <c:showPercent val="0"/>
          <c:showBubbleSize val="0"/>
        </c:dLbls>
        <c:gapWidth val="100"/>
        <c:overlap val="-27"/>
        <c:axId val="2077157120"/>
        <c:axId val="1966415984"/>
      </c:barChart>
      <c:catAx>
        <c:axId val="207715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966415984"/>
        <c:crosses val="autoZero"/>
        <c:auto val="1"/>
        <c:lblAlgn val="ctr"/>
        <c:lblOffset val="100"/>
        <c:noMultiLvlLbl val="0"/>
      </c:catAx>
      <c:valAx>
        <c:axId val="1966415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2077157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s-E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s-ES"/>
              <a:t>Proporción de población recibiendo ayudas, Suecia (% pob 20-64)</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areaChart>
        <c:grouping val="stacked"/>
        <c:varyColors val="0"/>
        <c:ser>
          <c:idx val="0"/>
          <c:order val="0"/>
          <c:tx>
            <c:strRef>
              <c:f>Hoja1!$B$1</c:f>
              <c:strCache>
                <c:ptCount val="1"/>
                <c:pt idx="0">
                  <c:v>DISAB</c:v>
                </c:pt>
              </c:strCache>
            </c:strRef>
          </c:tx>
          <c:spPr>
            <a:solidFill>
              <a:schemeClr val="accent1"/>
            </a:solidFill>
            <a:ln>
              <a:noFill/>
            </a:ln>
            <a:effectLst/>
          </c:spPr>
          <c:cat>
            <c:numRef>
              <c:f>Hoja1!$A$2:$A$43</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cat>
          <c:val>
            <c:numRef>
              <c:f>Hoja1!$B$2:$B$43</c:f>
              <c:numCache>
                <c:formatCode>General</c:formatCode>
                <c:ptCount val="42"/>
                <c:pt idx="0">
                  <c:v>3.4</c:v>
                </c:pt>
                <c:pt idx="1">
                  <c:v>3.7</c:v>
                </c:pt>
                <c:pt idx="2">
                  <c:v>4</c:v>
                </c:pt>
                <c:pt idx="3">
                  <c:v>4.4000000000000004</c:v>
                </c:pt>
                <c:pt idx="4">
                  <c:v>4.7</c:v>
                </c:pt>
                <c:pt idx="5">
                  <c:v>4.8</c:v>
                </c:pt>
                <c:pt idx="6">
                  <c:v>5</c:v>
                </c:pt>
                <c:pt idx="7">
                  <c:v>5.0999999999999996</c:v>
                </c:pt>
                <c:pt idx="8">
                  <c:v>5.4</c:v>
                </c:pt>
                <c:pt idx="9">
                  <c:v>5.6</c:v>
                </c:pt>
                <c:pt idx="10">
                  <c:v>5.7</c:v>
                </c:pt>
                <c:pt idx="11">
                  <c:v>5.9</c:v>
                </c:pt>
                <c:pt idx="12">
                  <c:v>5.9</c:v>
                </c:pt>
                <c:pt idx="13">
                  <c:v>6</c:v>
                </c:pt>
                <c:pt idx="14">
                  <c:v>6.1</c:v>
                </c:pt>
                <c:pt idx="15">
                  <c:v>6.1</c:v>
                </c:pt>
                <c:pt idx="16">
                  <c:v>6.2</c:v>
                </c:pt>
                <c:pt idx="17">
                  <c:v>6.3</c:v>
                </c:pt>
                <c:pt idx="18">
                  <c:v>6.5</c:v>
                </c:pt>
                <c:pt idx="19">
                  <c:v>6.6</c:v>
                </c:pt>
                <c:pt idx="20">
                  <c:v>6.6</c:v>
                </c:pt>
                <c:pt idx="21">
                  <c:v>6.6</c:v>
                </c:pt>
                <c:pt idx="22">
                  <c:v>6.8</c:v>
                </c:pt>
                <c:pt idx="23">
                  <c:v>7.1</c:v>
                </c:pt>
                <c:pt idx="24">
                  <c:v>7.3</c:v>
                </c:pt>
                <c:pt idx="25">
                  <c:v>7.3</c:v>
                </c:pt>
                <c:pt idx="26">
                  <c:v>7.2</c:v>
                </c:pt>
                <c:pt idx="27">
                  <c:v>7.2</c:v>
                </c:pt>
                <c:pt idx="28">
                  <c:v>7.1</c:v>
                </c:pt>
                <c:pt idx="29">
                  <c:v>7.1</c:v>
                </c:pt>
                <c:pt idx="30">
                  <c:v>7.2</c:v>
                </c:pt>
                <c:pt idx="31">
                  <c:v>7.5</c:v>
                </c:pt>
                <c:pt idx="32">
                  <c:v>7.9</c:v>
                </c:pt>
                <c:pt idx="33">
                  <c:v>8.1999999999999993</c:v>
                </c:pt>
                <c:pt idx="34">
                  <c:v>8.6</c:v>
                </c:pt>
                <c:pt idx="35">
                  <c:v>8.8000000000000007</c:v>
                </c:pt>
                <c:pt idx="36">
                  <c:v>8.9</c:v>
                </c:pt>
                <c:pt idx="37">
                  <c:v>8.6999999999999993</c:v>
                </c:pt>
                <c:pt idx="38">
                  <c:v>8.6999999999999993</c:v>
                </c:pt>
                <c:pt idx="39">
                  <c:v>8.5</c:v>
                </c:pt>
                <c:pt idx="40">
                  <c:v>8.3000000000000007</c:v>
                </c:pt>
                <c:pt idx="41">
                  <c:v>8</c:v>
                </c:pt>
              </c:numCache>
            </c:numRef>
          </c:val>
          <c:extLst>
            <c:ext xmlns:c16="http://schemas.microsoft.com/office/drawing/2014/chart" uri="{C3380CC4-5D6E-409C-BE32-E72D297353CC}">
              <c16:uniqueId val="{00000000-6A9C-4E02-AD19-29CE3F2E7BCA}"/>
            </c:ext>
          </c:extLst>
        </c:ser>
        <c:ser>
          <c:idx val="1"/>
          <c:order val="1"/>
          <c:tx>
            <c:strRef>
              <c:f>Hoja1!$C$1</c:f>
              <c:strCache>
                <c:ptCount val="1"/>
                <c:pt idx="0">
                  <c:v>SICKN</c:v>
                </c:pt>
              </c:strCache>
            </c:strRef>
          </c:tx>
          <c:spPr>
            <a:solidFill>
              <a:schemeClr val="accent2"/>
            </a:solidFill>
            <a:ln>
              <a:noFill/>
            </a:ln>
            <a:effectLst/>
          </c:spPr>
          <c:cat>
            <c:numRef>
              <c:f>Hoja1!$A$2:$A$43</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cat>
          <c:val>
            <c:numRef>
              <c:f>Hoja1!$C$2:$C$43</c:f>
              <c:numCache>
                <c:formatCode>General</c:formatCode>
                <c:ptCount val="42"/>
                <c:pt idx="0">
                  <c:v>3.8</c:v>
                </c:pt>
                <c:pt idx="1">
                  <c:v>3.9</c:v>
                </c:pt>
                <c:pt idx="2">
                  <c:v>3.8</c:v>
                </c:pt>
                <c:pt idx="3">
                  <c:v>3.9</c:v>
                </c:pt>
                <c:pt idx="4">
                  <c:v>4</c:v>
                </c:pt>
                <c:pt idx="5">
                  <c:v>4.2</c:v>
                </c:pt>
                <c:pt idx="6">
                  <c:v>4.8</c:v>
                </c:pt>
                <c:pt idx="7">
                  <c:v>4.8</c:v>
                </c:pt>
                <c:pt idx="8">
                  <c:v>4.9000000000000004</c:v>
                </c:pt>
                <c:pt idx="9">
                  <c:v>4.7</c:v>
                </c:pt>
                <c:pt idx="10">
                  <c:v>4.5</c:v>
                </c:pt>
                <c:pt idx="11">
                  <c:v>4.0999999999999996</c:v>
                </c:pt>
                <c:pt idx="12">
                  <c:v>3.9</c:v>
                </c:pt>
                <c:pt idx="13">
                  <c:v>3.9</c:v>
                </c:pt>
                <c:pt idx="14">
                  <c:v>4</c:v>
                </c:pt>
                <c:pt idx="15">
                  <c:v>4.4000000000000004</c:v>
                </c:pt>
                <c:pt idx="16">
                  <c:v>4.5</c:v>
                </c:pt>
                <c:pt idx="17">
                  <c:v>4.9000000000000004</c:v>
                </c:pt>
                <c:pt idx="18">
                  <c:v>5.0999999999999996</c:v>
                </c:pt>
                <c:pt idx="19">
                  <c:v>5</c:v>
                </c:pt>
                <c:pt idx="20">
                  <c:v>4.3</c:v>
                </c:pt>
                <c:pt idx="21">
                  <c:v>4.0999999999999996</c:v>
                </c:pt>
                <c:pt idx="22">
                  <c:v>4.4000000000000004</c:v>
                </c:pt>
                <c:pt idx="23">
                  <c:v>3.8</c:v>
                </c:pt>
                <c:pt idx="24">
                  <c:v>3.4</c:v>
                </c:pt>
                <c:pt idx="25">
                  <c:v>3.2</c:v>
                </c:pt>
                <c:pt idx="26">
                  <c:v>2.8</c:v>
                </c:pt>
                <c:pt idx="27">
                  <c:v>2.9</c:v>
                </c:pt>
                <c:pt idx="28">
                  <c:v>3.3</c:v>
                </c:pt>
                <c:pt idx="29">
                  <c:v>4.0999999999999996</c:v>
                </c:pt>
                <c:pt idx="30">
                  <c:v>4.9000000000000004</c:v>
                </c:pt>
                <c:pt idx="31">
                  <c:v>5.6</c:v>
                </c:pt>
                <c:pt idx="32">
                  <c:v>6</c:v>
                </c:pt>
                <c:pt idx="33">
                  <c:v>5.7</c:v>
                </c:pt>
                <c:pt idx="34">
                  <c:v>5.0999999999999996</c:v>
                </c:pt>
                <c:pt idx="35">
                  <c:v>4.4000000000000004</c:v>
                </c:pt>
                <c:pt idx="36">
                  <c:v>4</c:v>
                </c:pt>
                <c:pt idx="37">
                  <c:v>3.6</c:v>
                </c:pt>
                <c:pt idx="38">
                  <c:v>3.3</c:v>
                </c:pt>
                <c:pt idx="39">
                  <c:v>3.2</c:v>
                </c:pt>
                <c:pt idx="40">
                  <c:v>3.2</c:v>
                </c:pt>
                <c:pt idx="41">
                  <c:v>3.1</c:v>
                </c:pt>
              </c:numCache>
            </c:numRef>
          </c:val>
          <c:extLst>
            <c:ext xmlns:c16="http://schemas.microsoft.com/office/drawing/2014/chart" uri="{C3380CC4-5D6E-409C-BE32-E72D297353CC}">
              <c16:uniqueId val="{00000001-6A9C-4E02-AD19-29CE3F2E7BCA}"/>
            </c:ext>
          </c:extLst>
        </c:ser>
        <c:ser>
          <c:idx val="2"/>
          <c:order val="2"/>
          <c:tx>
            <c:strRef>
              <c:f>Hoja1!$D$1</c:f>
              <c:strCache>
                <c:ptCount val="1"/>
                <c:pt idx="0">
                  <c:v>UNCOMP</c:v>
                </c:pt>
              </c:strCache>
            </c:strRef>
          </c:tx>
          <c:spPr>
            <a:solidFill>
              <a:schemeClr val="accent3"/>
            </a:solidFill>
            <a:ln>
              <a:noFill/>
            </a:ln>
            <a:effectLst/>
          </c:spPr>
          <c:cat>
            <c:numRef>
              <c:f>Hoja1!$A$2:$A$43</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cat>
          <c:val>
            <c:numRef>
              <c:f>Hoja1!$D$2:$D$43</c:f>
              <c:numCache>
                <c:formatCode>General</c:formatCode>
                <c:ptCount val="42"/>
                <c:pt idx="0">
                  <c:v>1</c:v>
                </c:pt>
                <c:pt idx="1">
                  <c:v>1</c:v>
                </c:pt>
                <c:pt idx="2">
                  <c:v>0.8</c:v>
                </c:pt>
                <c:pt idx="3">
                  <c:v>0.8</c:v>
                </c:pt>
                <c:pt idx="4">
                  <c:v>0.9</c:v>
                </c:pt>
                <c:pt idx="5">
                  <c:v>0.9</c:v>
                </c:pt>
                <c:pt idx="6">
                  <c:v>0.9</c:v>
                </c:pt>
                <c:pt idx="7">
                  <c:v>1</c:v>
                </c:pt>
                <c:pt idx="8">
                  <c:v>1.3</c:v>
                </c:pt>
                <c:pt idx="9">
                  <c:v>1.3</c:v>
                </c:pt>
                <c:pt idx="10">
                  <c:v>1.2</c:v>
                </c:pt>
                <c:pt idx="11">
                  <c:v>1.7</c:v>
                </c:pt>
                <c:pt idx="12">
                  <c:v>2.2000000000000002</c:v>
                </c:pt>
                <c:pt idx="13">
                  <c:v>2.6</c:v>
                </c:pt>
                <c:pt idx="14">
                  <c:v>2.5</c:v>
                </c:pt>
                <c:pt idx="15">
                  <c:v>2.2999999999999998</c:v>
                </c:pt>
                <c:pt idx="16">
                  <c:v>2.2000000000000002</c:v>
                </c:pt>
                <c:pt idx="17">
                  <c:v>2.2000000000000002</c:v>
                </c:pt>
                <c:pt idx="18">
                  <c:v>1.8</c:v>
                </c:pt>
                <c:pt idx="19">
                  <c:v>1.4</c:v>
                </c:pt>
                <c:pt idx="20">
                  <c:v>1.4</c:v>
                </c:pt>
                <c:pt idx="21">
                  <c:v>2.4</c:v>
                </c:pt>
                <c:pt idx="22">
                  <c:v>4.5</c:v>
                </c:pt>
                <c:pt idx="23">
                  <c:v>6.6</c:v>
                </c:pt>
                <c:pt idx="24">
                  <c:v>6.7</c:v>
                </c:pt>
                <c:pt idx="25">
                  <c:v>6.6</c:v>
                </c:pt>
                <c:pt idx="26">
                  <c:v>6.5</c:v>
                </c:pt>
                <c:pt idx="27">
                  <c:v>6.2</c:v>
                </c:pt>
                <c:pt idx="28">
                  <c:v>5.0999999999999996</c:v>
                </c:pt>
                <c:pt idx="29">
                  <c:v>4.3</c:v>
                </c:pt>
                <c:pt idx="30">
                  <c:v>4.0999999999999996</c:v>
                </c:pt>
                <c:pt idx="31">
                  <c:v>3.2</c:v>
                </c:pt>
                <c:pt idx="32">
                  <c:v>3</c:v>
                </c:pt>
                <c:pt idx="33">
                  <c:v>3.6</c:v>
                </c:pt>
                <c:pt idx="34">
                  <c:v>4.0999999999999996</c:v>
                </c:pt>
                <c:pt idx="35">
                  <c:v>3.9</c:v>
                </c:pt>
                <c:pt idx="36">
                  <c:v>3.3</c:v>
                </c:pt>
                <c:pt idx="37">
                  <c:v>2.5</c:v>
                </c:pt>
                <c:pt idx="38">
                  <c:v>2.2999999999999998</c:v>
                </c:pt>
                <c:pt idx="39">
                  <c:v>2.1</c:v>
                </c:pt>
                <c:pt idx="40">
                  <c:v>2.1</c:v>
                </c:pt>
                <c:pt idx="41">
                  <c:v>2</c:v>
                </c:pt>
              </c:numCache>
            </c:numRef>
          </c:val>
          <c:extLst>
            <c:ext xmlns:c16="http://schemas.microsoft.com/office/drawing/2014/chart" uri="{C3380CC4-5D6E-409C-BE32-E72D297353CC}">
              <c16:uniqueId val="{00000002-6A9C-4E02-AD19-29CE3F2E7BCA}"/>
            </c:ext>
          </c:extLst>
        </c:ser>
        <c:ser>
          <c:idx val="3"/>
          <c:order val="3"/>
          <c:tx>
            <c:strRef>
              <c:f>Hoja1!$E$1</c:f>
              <c:strCache>
                <c:ptCount val="1"/>
                <c:pt idx="0">
                  <c:v>LBPRG</c:v>
                </c:pt>
              </c:strCache>
            </c:strRef>
          </c:tx>
          <c:spPr>
            <a:solidFill>
              <a:schemeClr val="accent4"/>
            </a:solidFill>
            <a:ln>
              <a:noFill/>
            </a:ln>
            <a:effectLst/>
          </c:spPr>
          <c:cat>
            <c:numRef>
              <c:f>Hoja1!$A$2:$A$43</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cat>
          <c:val>
            <c:numRef>
              <c:f>Hoja1!$E$2:$E$43</c:f>
              <c:numCache>
                <c:formatCode>General</c:formatCode>
                <c:ptCount val="42"/>
                <c:pt idx="0">
                  <c:v>0.9</c:v>
                </c:pt>
                <c:pt idx="1">
                  <c:v>1</c:v>
                </c:pt>
                <c:pt idx="2">
                  <c:v>1.3</c:v>
                </c:pt>
                <c:pt idx="3">
                  <c:v>1.4</c:v>
                </c:pt>
                <c:pt idx="4">
                  <c:v>1.1000000000000001</c:v>
                </c:pt>
                <c:pt idx="5">
                  <c:v>0.9</c:v>
                </c:pt>
                <c:pt idx="6">
                  <c:v>1</c:v>
                </c:pt>
                <c:pt idx="7">
                  <c:v>1.4</c:v>
                </c:pt>
                <c:pt idx="8">
                  <c:v>2</c:v>
                </c:pt>
                <c:pt idx="9">
                  <c:v>2</c:v>
                </c:pt>
                <c:pt idx="10">
                  <c:v>1.4</c:v>
                </c:pt>
                <c:pt idx="11">
                  <c:v>1.2</c:v>
                </c:pt>
                <c:pt idx="12">
                  <c:v>1.7</c:v>
                </c:pt>
                <c:pt idx="13">
                  <c:v>2</c:v>
                </c:pt>
                <c:pt idx="14">
                  <c:v>2.7</c:v>
                </c:pt>
                <c:pt idx="15">
                  <c:v>2.1</c:v>
                </c:pt>
                <c:pt idx="16">
                  <c:v>1.8</c:v>
                </c:pt>
                <c:pt idx="17">
                  <c:v>1.6</c:v>
                </c:pt>
                <c:pt idx="18">
                  <c:v>1.6</c:v>
                </c:pt>
                <c:pt idx="19">
                  <c:v>1.3</c:v>
                </c:pt>
                <c:pt idx="20">
                  <c:v>1.2</c:v>
                </c:pt>
                <c:pt idx="21">
                  <c:v>2</c:v>
                </c:pt>
                <c:pt idx="22">
                  <c:v>3.3</c:v>
                </c:pt>
                <c:pt idx="23">
                  <c:v>3.8</c:v>
                </c:pt>
                <c:pt idx="24">
                  <c:v>4.5999999999999996</c:v>
                </c:pt>
                <c:pt idx="25">
                  <c:v>3.9</c:v>
                </c:pt>
                <c:pt idx="26">
                  <c:v>3.9</c:v>
                </c:pt>
                <c:pt idx="27">
                  <c:v>3.7</c:v>
                </c:pt>
                <c:pt idx="28">
                  <c:v>3.3</c:v>
                </c:pt>
                <c:pt idx="29">
                  <c:v>2.7</c:v>
                </c:pt>
                <c:pt idx="30">
                  <c:v>2.2000000000000002</c:v>
                </c:pt>
                <c:pt idx="31">
                  <c:v>2.1</c:v>
                </c:pt>
                <c:pt idx="32">
                  <c:v>2.2000000000000002</c:v>
                </c:pt>
                <c:pt idx="33">
                  <c:v>1.7</c:v>
                </c:pt>
                <c:pt idx="34">
                  <c:v>2</c:v>
                </c:pt>
                <c:pt idx="35">
                  <c:v>2.2000000000000002</c:v>
                </c:pt>
                <c:pt idx="36">
                  <c:v>2.5</c:v>
                </c:pt>
                <c:pt idx="37">
                  <c:v>1.5</c:v>
                </c:pt>
                <c:pt idx="38">
                  <c:v>1.4</c:v>
                </c:pt>
                <c:pt idx="39">
                  <c:v>1.5</c:v>
                </c:pt>
                <c:pt idx="40">
                  <c:v>1.5</c:v>
                </c:pt>
                <c:pt idx="41">
                  <c:v>1.5</c:v>
                </c:pt>
              </c:numCache>
            </c:numRef>
          </c:val>
          <c:extLst>
            <c:ext xmlns:c16="http://schemas.microsoft.com/office/drawing/2014/chart" uri="{C3380CC4-5D6E-409C-BE32-E72D297353CC}">
              <c16:uniqueId val="{00000003-6A9C-4E02-AD19-29CE3F2E7BCA}"/>
            </c:ext>
          </c:extLst>
        </c:ser>
        <c:ser>
          <c:idx val="4"/>
          <c:order val="4"/>
          <c:tx>
            <c:strRef>
              <c:f>Hoja1!$F$1</c:f>
              <c:strCache>
                <c:ptCount val="1"/>
                <c:pt idx="0">
                  <c:v>INCSUP</c:v>
                </c:pt>
              </c:strCache>
            </c:strRef>
          </c:tx>
          <c:spPr>
            <a:solidFill>
              <a:schemeClr val="accent5"/>
            </a:solidFill>
            <a:ln>
              <a:noFill/>
            </a:ln>
            <a:effectLst/>
          </c:spPr>
          <c:cat>
            <c:numRef>
              <c:f>Hoja1!$A$2:$A$43</c:f>
              <c:numCache>
                <c:formatCode>General</c:formatCod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numCache>
            </c:numRef>
          </c:cat>
          <c:val>
            <c:numRef>
              <c:f>Hoja1!$F$2:$F$43</c:f>
              <c:numCache>
                <c:formatCode>General</c:formatCode>
                <c:ptCount val="42"/>
                <c:pt idx="0">
                  <c:v>1.4</c:v>
                </c:pt>
                <c:pt idx="1">
                  <c:v>1.6</c:v>
                </c:pt>
                <c:pt idx="2">
                  <c:v>1.6</c:v>
                </c:pt>
                <c:pt idx="3">
                  <c:v>1.5</c:v>
                </c:pt>
                <c:pt idx="4">
                  <c:v>1.4</c:v>
                </c:pt>
                <c:pt idx="5">
                  <c:v>1.3</c:v>
                </c:pt>
                <c:pt idx="6">
                  <c:v>1.2</c:v>
                </c:pt>
                <c:pt idx="7">
                  <c:v>1.2</c:v>
                </c:pt>
                <c:pt idx="8">
                  <c:v>1.1000000000000001</c:v>
                </c:pt>
                <c:pt idx="9">
                  <c:v>1.1000000000000001</c:v>
                </c:pt>
                <c:pt idx="10">
                  <c:v>1.1000000000000001</c:v>
                </c:pt>
                <c:pt idx="11">
                  <c:v>1.1000000000000001</c:v>
                </c:pt>
                <c:pt idx="12">
                  <c:v>1.3</c:v>
                </c:pt>
                <c:pt idx="13">
                  <c:v>1.5</c:v>
                </c:pt>
                <c:pt idx="14">
                  <c:v>1.6</c:v>
                </c:pt>
                <c:pt idx="15">
                  <c:v>1.6</c:v>
                </c:pt>
                <c:pt idx="16">
                  <c:v>1.6</c:v>
                </c:pt>
                <c:pt idx="17">
                  <c:v>1.6</c:v>
                </c:pt>
                <c:pt idx="18">
                  <c:v>1.5</c:v>
                </c:pt>
                <c:pt idx="19">
                  <c:v>1.4</c:v>
                </c:pt>
                <c:pt idx="20">
                  <c:v>1.4</c:v>
                </c:pt>
                <c:pt idx="21">
                  <c:v>1.5</c:v>
                </c:pt>
                <c:pt idx="22">
                  <c:v>1.8</c:v>
                </c:pt>
                <c:pt idx="23">
                  <c:v>2.1</c:v>
                </c:pt>
                <c:pt idx="24">
                  <c:v>2.4</c:v>
                </c:pt>
                <c:pt idx="25">
                  <c:v>2.2999999999999998</c:v>
                </c:pt>
                <c:pt idx="26">
                  <c:v>2.6</c:v>
                </c:pt>
                <c:pt idx="27">
                  <c:v>2.7</c:v>
                </c:pt>
                <c:pt idx="28">
                  <c:v>2.5</c:v>
                </c:pt>
                <c:pt idx="29">
                  <c:v>2.2000000000000002</c:v>
                </c:pt>
                <c:pt idx="30">
                  <c:v>1.9</c:v>
                </c:pt>
                <c:pt idx="31">
                  <c:v>1.7</c:v>
                </c:pt>
                <c:pt idx="32">
                  <c:v>1.6</c:v>
                </c:pt>
                <c:pt idx="33">
                  <c:v>1.5</c:v>
                </c:pt>
                <c:pt idx="34">
                  <c:v>1.6</c:v>
                </c:pt>
                <c:pt idx="35">
                  <c:v>1.6</c:v>
                </c:pt>
                <c:pt idx="36">
                  <c:v>1.5</c:v>
                </c:pt>
                <c:pt idx="37">
                  <c:v>1.5</c:v>
                </c:pt>
                <c:pt idx="38">
                  <c:v>1.4</c:v>
                </c:pt>
                <c:pt idx="39">
                  <c:v>1.4</c:v>
                </c:pt>
                <c:pt idx="40">
                  <c:v>1.4</c:v>
                </c:pt>
                <c:pt idx="41">
                  <c:v>1.4</c:v>
                </c:pt>
              </c:numCache>
            </c:numRef>
          </c:val>
          <c:extLst>
            <c:ext xmlns:c16="http://schemas.microsoft.com/office/drawing/2014/chart" uri="{C3380CC4-5D6E-409C-BE32-E72D297353CC}">
              <c16:uniqueId val="{00000004-6A9C-4E02-AD19-29CE3F2E7BCA}"/>
            </c:ext>
          </c:extLst>
        </c:ser>
        <c:dLbls>
          <c:showLegendKey val="0"/>
          <c:showVal val="0"/>
          <c:showCatName val="0"/>
          <c:showSerName val="0"/>
          <c:showPercent val="0"/>
          <c:showBubbleSize val="0"/>
        </c:dLbls>
        <c:axId val="1049650863"/>
        <c:axId val="1049651343"/>
      </c:areaChart>
      <c:catAx>
        <c:axId val="10496508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049651343"/>
        <c:crosses val="autoZero"/>
        <c:auto val="1"/>
        <c:lblAlgn val="ctr"/>
        <c:lblOffset val="100"/>
        <c:noMultiLvlLbl val="0"/>
      </c:catAx>
      <c:valAx>
        <c:axId val="1049651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049650863"/>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zero"/>
    <c:showDLblsOverMax val="0"/>
  </c:chart>
  <c:spPr>
    <a:noFill/>
    <a:ln>
      <a:noFill/>
    </a:ln>
    <a:effectLst/>
  </c:spPr>
  <c:txPr>
    <a:bodyPr/>
    <a:lstStyle/>
    <a:p>
      <a:pPr>
        <a:defRPr sz="1600"/>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Desigualdad y esfuerzo en protección social. 2009</a:t>
            </a:r>
          </a:p>
        </c:rich>
      </c:tx>
      <c:layout>
        <c:manualLayout>
          <c:xMode val="edge"/>
          <c:yMode val="edge"/>
          <c:x val="0.26411859994409492"/>
          <c:y val="0"/>
        </c:manualLayout>
      </c:layout>
      <c:overlay val="0"/>
    </c:title>
    <c:autoTitleDeleted val="0"/>
    <c:plotArea>
      <c:layout>
        <c:manualLayout>
          <c:layoutTarget val="inner"/>
          <c:xMode val="edge"/>
          <c:yMode val="edge"/>
          <c:x val="0.10412856859000913"/>
          <c:y val="0.10042309985403261"/>
          <c:w val="0.86559583908462978"/>
          <c:h val="0.77685733295797765"/>
        </c:manualLayout>
      </c:layout>
      <c:scatterChart>
        <c:scatterStyle val="lineMarker"/>
        <c:varyColors val="0"/>
        <c:ser>
          <c:idx val="0"/>
          <c:order val="0"/>
          <c:tx>
            <c:strRef>
              <c:f>Hoja1!$C$79</c:f>
              <c:strCache>
                <c:ptCount val="1"/>
                <c:pt idx="0">
                  <c:v>Gini</c:v>
                </c:pt>
              </c:strCache>
            </c:strRef>
          </c:tx>
          <c:spPr>
            <a:ln w="28575">
              <a:noFill/>
            </a:ln>
          </c:spPr>
          <c:dPt>
            <c:idx val="0"/>
            <c:marker>
              <c:spPr>
                <a:solidFill>
                  <a:schemeClr val="tx2">
                    <a:lumMod val="75000"/>
                  </a:schemeClr>
                </a:solidFill>
              </c:spPr>
            </c:marker>
            <c:bubble3D val="0"/>
            <c:extLst>
              <c:ext xmlns:c16="http://schemas.microsoft.com/office/drawing/2014/chart" uri="{C3380CC4-5D6E-409C-BE32-E72D297353CC}">
                <c16:uniqueId val="{00000000-FAB8-451E-B639-1944D5222606}"/>
              </c:ext>
            </c:extLst>
          </c:dPt>
          <c:dPt>
            <c:idx val="1"/>
            <c:marker>
              <c:spPr>
                <a:solidFill>
                  <a:schemeClr val="tx2">
                    <a:lumMod val="75000"/>
                  </a:schemeClr>
                </a:solidFill>
              </c:spPr>
            </c:marker>
            <c:bubble3D val="0"/>
            <c:extLst>
              <c:ext xmlns:c16="http://schemas.microsoft.com/office/drawing/2014/chart" uri="{C3380CC4-5D6E-409C-BE32-E72D297353CC}">
                <c16:uniqueId val="{00000001-FAB8-451E-B639-1944D5222606}"/>
              </c:ext>
            </c:extLst>
          </c:dPt>
          <c:dPt>
            <c:idx val="10"/>
            <c:marker>
              <c:spPr>
                <a:solidFill>
                  <a:srgbClr val="FF0000"/>
                </a:solidFill>
              </c:spPr>
            </c:marker>
            <c:bubble3D val="0"/>
            <c:extLst>
              <c:ext xmlns:c16="http://schemas.microsoft.com/office/drawing/2014/chart" uri="{C3380CC4-5D6E-409C-BE32-E72D297353CC}">
                <c16:uniqueId val="{00000002-FAB8-451E-B639-1944D5222606}"/>
              </c:ext>
            </c:extLst>
          </c:dPt>
          <c:dLbls>
            <c:dLbl>
              <c:idx val="0"/>
              <c:layout>
                <c:manualLayout>
                  <c:x val="-4.808191126279867E-2"/>
                  <c:y val="-8.5692317180979093E-3"/>
                </c:manualLayout>
              </c:layout>
              <c:tx>
                <c:strRef>
                  <c:f>Hoja1!$A$80</c:f>
                  <c:strCache>
                    <c:ptCount val="1"/>
                    <c:pt idx="0">
                      <c:v>UE27</c:v>
                    </c:pt>
                  </c:strCache>
                </c:strRef>
              </c:tx>
              <c:dLblPos val="r"/>
              <c:showLegendKey val="0"/>
              <c:showVal val="1"/>
              <c:showCatName val="0"/>
              <c:showSerName val="0"/>
              <c:showPercent val="0"/>
              <c:showBubbleSize val="0"/>
              <c:extLst>
                <c:ext xmlns:c15="http://schemas.microsoft.com/office/drawing/2012/chart" uri="{CE6537A1-D6FC-4f65-9D91-7224C49458BB}">
                  <c15:layout/>
                  <c15:dlblFieldTable>
                    <c15:dlblFTEntry>
                      <c15:txfldGUID>{E35AFA54-DA14-4779-8E2E-458D2AB460F9}</c15:txfldGUID>
                      <c15:f>Hoja1!$A$80</c15:f>
                      <c15:dlblFieldTableCache>
                        <c:ptCount val="1"/>
                        <c:pt idx="0">
                          <c:v>UE27</c:v>
                        </c:pt>
                      </c15:dlblFieldTableCache>
                    </c15:dlblFTEntry>
                  </c15:dlblFieldTable>
                  <c15:showDataLabelsRange val="0"/>
                </c:ext>
                <c:ext xmlns:c16="http://schemas.microsoft.com/office/drawing/2014/chart" uri="{C3380CC4-5D6E-409C-BE32-E72D297353CC}">
                  <c16:uniqueId val="{00000000-FAB8-451E-B639-1944D5222606}"/>
                </c:ext>
              </c:extLst>
            </c:dLbl>
            <c:dLbl>
              <c:idx val="1"/>
              <c:layout/>
              <c:tx>
                <c:strRef>
                  <c:f>Hoja1!$A$81</c:f>
                  <c:strCache>
                    <c:ptCount val="1"/>
                    <c:pt idx="0">
                      <c:v>UE15</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{B1B0A164-CAAC-41BF-AD34-265104B1420C}</c15:txfldGUID>
                      <c15:f>Hoja1!$A$81</c15:f>
                      <c15:dlblFieldTableCache>
                        <c:ptCount val="1"/>
                        <c:pt idx="0">
                          <c:v>UE15</c:v>
                        </c:pt>
                      </c15:dlblFieldTableCache>
                    </c15:dlblFTEntry>
                  </c15:dlblFieldTable>
                  <c15:showDataLabelsRange val="0"/>
                </c:ext>
                <c:ext xmlns:c16="http://schemas.microsoft.com/office/drawing/2014/chart" uri="{C3380CC4-5D6E-409C-BE32-E72D297353CC}">
                  <c16:uniqueId val="{00000001-FAB8-451E-B639-1944D5222606}"/>
                </c:ext>
              </c:extLst>
            </c:dLbl>
            <c:dLbl>
              <c:idx val="2"/>
              <c:layout/>
              <c:tx>
                <c:strRef>
                  <c:f>Hoja1!$A$82</c:f>
                  <c:strCache>
                    <c:ptCount val="1"/>
                    <c:pt idx="0">
                      <c:v>Belgium</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{EF0E3290-326B-44F1-A7E0-4FB40C48AC5C}</c15:txfldGUID>
                      <c15:f>Hoja1!$A$82</c15:f>
                      <c15:dlblFieldTableCache>
                        <c:ptCount val="1"/>
                        <c:pt idx="0">
                          <c:v>Belgium</c:v>
                        </c:pt>
                      </c15:dlblFieldTableCache>
                    </c15:dlblFTEntry>
                  </c15:dlblFieldTable>
                  <c15:showDataLabelsRange val="0"/>
                </c:ext>
                <c:ext xmlns:c16="http://schemas.microsoft.com/office/drawing/2014/chart" uri="{C3380CC4-5D6E-409C-BE32-E72D297353CC}">
                  <c16:uniqueId val="{00000003-FAB8-451E-B639-1944D5222606}"/>
                </c:ext>
              </c:extLst>
            </c:dLbl>
            <c:dLbl>
              <c:idx val="3"/>
              <c:layout/>
              <c:tx>
                <c:strRef>
                  <c:f>Hoja1!$A$83</c:f>
                  <c:strCache>
                    <c:ptCount val="1"/>
                    <c:pt idx="0">
                      <c:v>Bulgaria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{B781C1B6-493B-4BF0-B961-D81F487BD495}</c15:txfldGUID>
                      <c15:f>Hoja1!$A$83</c15:f>
                      <c15:dlblFieldTableCache>
                        <c:ptCount val="1"/>
                        <c:pt idx="0">
                          <c:v>Bulgaria</c:v>
                        </c:pt>
                      </c15:dlblFieldTableCache>
                    </c15:dlblFTEntry>
                  </c15:dlblFieldTable>
                  <c15:showDataLabelsRange val="0"/>
                </c:ext>
                <c:ext xmlns:c16="http://schemas.microsoft.com/office/drawing/2014/chart" uri="{C3380CC4-5D6E-409C-BE32-E72D297353CC}">
                  <c16:uniqueId val="{00000004-FAB8-451E-B639-1944D5222606}"/>
                </c:ext>
              </c:extLst>
            </c:dLbl>
            <c:dLbl>
              <c:idx val="4"/>
              <c:layout/>
              <c:tx>
                <c:strRef>
                  <c:f>Hoja1!$A$84</c:f>
                  <c:strCache>
                    <c:ptCount val="1"/>
                    <c:pt idx="0">
                      <c:v>Czech Republic</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{B0F485B0-52ED-41BD-A023-ED430DADDDDB}</c15:txfldGUID>
                      <c15:f>Hoja1!$A$84</c15:f>
                      <c15:dlblFieldTableCache>
                        <c:ptCount val="1"/>
                        <c:pt idx="0">
                          <c:v>Czech Republic</c:v>
                        </c:pt>
                      </c15:dlblFieldTableCache>
                    </c15:dlblFTEntry>
                  </c15:dlblFieldTable>
                  <c15:showDataLabelsRange val="0"/>
                </c:ext>
                <c:ext xmlns:c16="http://schemas.microsoft.com/office/drawing/2014/chart" uri="{C3380CC4-5D6E-409C-BE32-E72D297353CC}">
                  <c16:uniqueId val="{00000005-FAB8-451E-B639-1944D5222606}"/>
                </c:ext>
              </c:extLst>
            </c:dLbl>
            <c:dLbl>
              <c:idx val="5"/>
              <c:layout/>
              <c:tx>
                <c:strRef>
                  <c:f>Hoja1!$A$85</c:f>
                  <c:strCache>
                    <c:ptCount val="1"/>
                    <c:pt idx="0">
                      <c:v>Denmark</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{81B47FE5-D40C-45FA-AC7B-CFEEE484207A}</c15:txfldGUID>
                      <c15:f>Hoja1!$A$85</c15:f>
                      <c15:dlblFieldTableCache>
                        <c:ptCount val="1"/>
                        <c:pt idx="0">
                          <c:v>Denmark</c:v>
                        </c:pt>
                      </c15:dlblFieldTableCache>
                    </c15:dlblFTEntry>
                  </c15:dlblFieldTable>
                  <c15:showDataLabelsRange val="0"/>
                </c:ext>
                <c:ext xmlns:c16="http://schemas.microsoft.com/office/drawing/2014/chart" uri="{C3380CC4-5D6E-409C-BE32-E72D297353CC}">
                  <c16:uniqueId val="{00000006-FAB8-451E-B639-1944D5222606}"/>
                </c:ext>
              </c:extLst>
            </c:dLbl>
            <c:dLbl>
              <c:idx val="6"/>
              <c:layout/>
              <c:tx>
                <c:strRef>
                  <c:f>Hoja1!$A$86</c:f>
                  <c:strCache>
                    <c:ptCount val="1"/>
                    <c:pt idx="0">
                      <c:v>Germany</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{35E8CB86-B1E9-4C84-A482-C58DC718B3E0}</c15:txfldGUID>
                      <c15:f>Hoja1!$A$86</c15:f>
                      <c15:dlblFieldTableCache>
                        <c:ptCount val="1"/>
                        <c:pt idx="0">
                          <c:v>Germany</c:v>
                        </c:pt>
                      </c15:dlblFieldTableCache>
                    </c15:dlblFTEntry>
                  </c15:dlblFieldTable>
                  <c15:showDataLabelsRange val="0"/>
                </c:ext>
                <c:ext xmlns:c16="http://schemas.microsoft.com/office/drawing/2014/chart" uri="{C3380CC4-5D6E-409C-BE32-E72D297353CC}">
                  <c16:uniqueId val="{00000007-FAB8-451E-B639-1944D5222606}"/>
                </c:ext>
              </c:extLst>
            </c:dLbl>
            <c:dLbl>
              <c:idx val="7"/>
              <c:layout>
                <c:manualLayout>
                  <c:x val="-5.7856655290102393E-2"/>
                  <c:y val="-1.2746777410003915E-2"/>
                </c:manualLayout>
              </c:layout>
              <c:tx>
                <c:strRef>
                  <c:f>Hoja1!$A$87</c:f>
                  <c:strCache>
                    <c:ptCount val="1"/>
                    <c:pt idx="0">
                      <c:v>Estonia</c:v>
                    </c:pt>
                  </c:strCache>
                </c:strRef>
              </c:tx>
              <c:dLblPos val="r"/>
              <c:showLegendKey val="0"/>
              <c:showVal val="1"/>
              <c:showCatName val="0"/>
              <c:showSerName val="0"/>
              <c:showPercent val="0"/>
              <c:showBubbleSize val="0"/>
              <c:extLst>
                <c:ext xmlns:c15="http://schemas.microsoft.com/office/drawing/2012/chart" uri="{CE6537A1-D6FC-4f65-9D91-7224C49458BB}">
                  <c15:layout/>
                  <c15:dlblFieldTable>
                    <c15:dlblFTEntry>
                      <c15:txfldGUID>{9F77E8EC-DA27-4745-AD35-951A3A197FA9}</c15:txfldGUID>
                      <c15:f>Hoja1!$A$87</c15:f>
                      <c15:dlblFieldTableCache>
                        <c:ptCount val="1"/>
                        <c:pt idx="0">
                          <c:v>Estonia</c:v>
                        </c:pt>
                      </c15:dlblFieldTableCache>
                    </c15:dlblFTEntry>
                  </c15:dlblFieldTable>
                  <c15:showDataLabelsRange val="0"/>
                </c:ext>
                <c:ext xmlns:c16="http://schemas.microsoft.com/office/drawing/2014/chart" uri="{C3380CC4-5D6E-409C-BE32-E72D297353CC}">
                  <c16:uniqueId val="{00000008-FAB8-451E-B639-1944D5222606}"/>
                </c:ext>
              </c:extLst>
            </c:dLbl>
            <c:dLbl>
              <c:idx val="8"/>
              <c:layout/>
              <c:tx>
                <c:strRef>
                  <c:f>Hoja1!$A$88</c:f>
                  <c:strCache>
                    <c:ptCount val="1"/>
                    <c:pt idx="0">
                      <c:v>Ireland</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{841983B7-0BEE-4E76-9FBD-AB359DE3C7DA}</c15:txfldGUID>
                      <c15:f>Hoja1!$A$88</c15:f>
                      <c15:dlblFieldTableCache>
                        <c:ptCount val="1"/>
                        <c:pt idx="0">
                          <c:v>Ireland</c:v>
                        </c:pt>
                      </c15:dlblFieldTableCache>
                    </c15:dlblFTEntry>
                  </c15:dlblFieldTable>
                  <c15:showDataLabelsRange val="0"/>
                </c:ext>
                <c:ext xmlns:c16="http://schemas.microsoft.com/office/drawing/2014/chart" uri="{C3380CC4-5D6E-409C-BE32-E72D297353CC}">
                  <c16:uniqueId val="{00000009-FAB8-451E-B639-1944D5222606}"/>
                </c:ext>
              </c:extLst>
            </c:dLbl>
            <c:dLbl>
              <c:idx val="9"/>
              <c:layout/>
              <c:tx>
                <c:strRef>
                  <c:f>Hoja1!$A$89</c:f>
                  <c:strCache>
                    <c:ptCount val="1"/>
                    <c:pt idx="0">
                      <c:v>Greece</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{80E13783-249F-4345-B129-D9F554108DC6}</c15:txfldGUID>
                      <c15:f>Hoja1!$A$89</c15:f>
                      <c15:dlblFieldTableCache>
                        <c:ptCount val="1"/>
                        <c:pt idx="0">
                          <c:v>Greece</c:v>
                        </c:pt>
                      </c15:dlblFieldTableCache>
                    </c15:dlblFTEntry>
                  </c15:dlblFieldTable>
                  <c15:showDataLabelsRange val="0"/>
                </c:ext>
                <c:ext xmlns:c16="http://schemas.microsoft.com/office/drawing/2014/chart" uri="{C3380CC4-5D6E-409C-BE32-E72D297353CC}">
                  <c16:uniqueId val="{0000000A-FAB8-451E-B639-1944D5222606}"/>
                </c:ext>
              </c:extLst>
            </c:dLbl>
            <c:dLbl>
              <c:idx val="10"/>
              <c:layout/>
              <c:tx>
                <c:strRef>
                  <c:f>Hoja1!$A$90</c:f>
                  <c:strCache>
                    <c:ptCount val="1"/>
                    <c:pt idx="0">
                      <c:v>Spain</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{8D0969B7-1D2D-4A4F-83CF-4573F5CCCF26}</c15:txfldGUID>
                      <c15:f>Hoja1!$A$90</c15:f>
                      <c15:dlblFieldTableCache>
                        <c:ptCount val="1"/>
                        <c:pt idx="0">
                          <c:v>Spain</c:v>
                        </c:pt>
                      </c15:dlblFieldTableCache>
                    </c15:dlblFTEntry>
                  </c15:dlblFieldTable>
                  <c15:showDataLabelsRange val="0"/>
                </c:ext>
                <c:ext xmlns:c16="http://schemas.microsoft.com/office/drawing/2014/chart" uri="{C3380CC4-5D6E-409C-BE32-E72D297353CC}">
                  <c16:uniqueId val="{00000002-FAB8-451E-B639-1944D5222606}"/>
                </c:ext>
              </c:extLst>
            </c:dLbl>
            <c:dLbl>
              <c:idx val="11"/>
              <c:layout/>
              <c:tx>
                <c:strRef>
                  <c:f>Hoja1!$A$91</c:f>
                  <c:strCache>
                    <c:ptCount val="1"/>
                    <c:pt idx="0">
                      <c:v>France</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{89B647C3-9AFA-41A2-8790-E3AF917288B0}</c15:txfldGUID>
                      <c15:f>Hoja1!$A$91</c15:f>
                      <c15:dlblFieldTableCache>
                        <c:ptCount val="1"/>
                        <c:pt idx="0">
                          <c:v>France</c:v>
                        </c:pt>
                      </c15:dlblFieldTableCache>
                    </c15:dlblFTEntry>
                  </c15:dlblFieldTable>
                  <c15:showDataLabelsRange val="0"/>
                </c:ext>
                <c:ext xmlns:c16="http://schemas.microsoft.com/office/drawing/2014/chart" uri="{C3380CC4-5D6E-409C-BE32-E72D297353CC}">
                  <c16:uniqueId val="{0000000B-FAB8-451E-B639-1944D5222606}"/>
                </c:ext>
              </c:extLst>
            </c:dLbl>
            <c:dLbl>
              <c:idx val="12"/>
              <c:layout/>
              <c:tx>
                <c:strRef>
                  <c:f>Hoja1!$A$92</c:f>
                  <c:strCache>
                    <c:ptCount val="1"/>
                    <c:pt idx="0">
                      <c:v>Italy</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{FDB7E2E2-4E58-4617-8B4C-950E0FD76631}</c15:txfldGUID>
                      <c15:f>Hoja1!$A$92</c15:f>
                      <c15:dlblFieldTableCache>
                        <c:ptCount val="1"/>
                        <c:pt idx="0">
                          <c:v>Italy</c:v>
                        </c:pt>
                      </c15:dlblFieldTableCache>
                    </c15:dlblFTEntry>
                  </c15:dlblFieldTable>
                  <c15:showDataLabelsRange val="0"/>
                </c:ext>
                <c:ext xmlns:c16="http://schemas.microsoft.com/office/drawing/2014/chart" uri="{C3380CC4-5D6E-409C-BE32-E72D297353CC}">
                  <c16:uniqueId val="{0000000C-FAB8-451E-B639-1944D5222606}"/>
                </c:ext>
              </c:extLst>
            </c:dLbl>
            <c:dLbl>
              <c:idx val="13"/>
              <c:layout/>
              <c:tx>
                <c:strRef>
                  <c:f>Hoja1!$A$93</c:f>
                  <c:strCache>
                    <c:ptCount val="1"/>
                    <c:pt idx="0">
                      <c:v>Cyprus</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{40EF6C96-C864-457B-A391-8B9BBE62F94E}</c15:txfldGUID>
                      <c15:f>Hoja1!$A$93</c15:f>
                      <c15:dlblFieldTableCache>
                        <c:ptCount val="1"/>
                        <c:pt idx="0">
                          <c:v>Cyprus</c:v>
                        </c:pt>
                      </c15:dlblFieldTableCache>
                    </c15:dlblFTEntry>
                  </c15:dlblFieldTable>
                  <c15:showDataLabelsRange val="0"/>
                </c:ext>
                <c:ext xmlns:c16="http://schemas.microsoft.com/office/drawing/2014/chart" uri="{C3380CC4-5D6E-409C-BE32-E72D297353CC}">
                  <c16:uniqueId val="{0000000D-FAB8-451E-B639-1944D5222606}"/>
                </c:ext>
              </c:extLst>
            </c:dLbl>
            <c:dLbl>
              <c:idx val="14"/>
              <c:layout/>
              <c:tx>
                <c:strRef>
                  <c:f>Hoja1!$A$94</c:f>
                  <c:strCache>
                    <c:ptCount val="1"/>
                    <c:pt idx="0">
                      <c:v>Latvia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{DC8FC0F2-673C-4C4C-88D9-5A7CEDB4DEDE}</c15:txfldGUID>
                      <c15:f>Hoja1!$A$94</c15:f>
                      <c15:dlblFieldTableCache>
                        <c:ptCount val="1"/>
                        <c:pt idx="0">
                          <c:v>Latvia</c:v>
                        </c:pt>
                      </c15:dlblFieldTableCache>
                    </c15:dlblFTEntry>
                  </c15:dlblFieldTable>
                  <c15:showDataLabelsRange val="0"/>
                </c:ext>
                <c:ext xmlns:c16="http://schemas.microsoft.com/office/drawing/2014/chart" uri="{C3380CC4-5D6E-409C-BE32-E72D297353CC}">
                  <c16:uniqueId val="{0000000E-FAB8-451E-B639-1944D5222606}"/>
                </c:ext>
              </c:extLst>
            </c:dLbl>
            <c:dLbl>
              <c:idx val="15"/>
              <c:layout/>
              <c:tx>
                <c:strRef>
                  <c:f>Hoja1!$A$95</c:f>
                  <c:strCache>
                    <c:ptCount val="1"/>
                    <c:pt idx="0">
                      <c:v>Lithuania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{B6FEA6D5-85CE-46EC-AFC7-BF265BDB5886}</c15:txfldGUID>
                      <c15:f>Hoja1!$A$95</c15:f>
                      <c15:dlblFieldTableCache>
                        <c:ptCount val="1"/>
                        <c:pt idx="0">
                          <c:v>Lithuania</c:v>
                        </c:pt>
                      </c15:dlblFieldTableCache>
                    </c15:dlblFTEntry>
                  </c15:dlblFieldTable>
                  <c15:showDataLabelsRange val="0"/>
                </c:ext>
                <c:ext xmlns:c16="http://schemas.microsoft.com/office/drawing/2014/chart" uri="{C3380CC4-5D6E-409C-BE32-E72D297353CC}">
                  <c16:uniqueId val="{0000000F-FAB8-451E-B639-1944D5222606}"/>
                </c:ext>
              </c:extLst>
            </c:dLbl>
            <c:dLbl>
              <c:idx val="16"/>
              <c:layout/>
              <c:tx>
                <c:strRef>
                  <c:f>Hoja1!$A$96</c:f>
                  <c:strCache>
                    <c:ptCount val="1"/>
                    <c:pt idx="0">
                      <c:v>Luxembourg</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{6D2370A3-1D7C-4A0B-90C9-0B782E260037}</c15:txfldGUID>
                      <c15:f>Hoja1!$A$96</c15:f>
                      <c15:dlblFieldTableCache>
                        <c:ptCount val="1"/>
                        <c:pt idx="0">
                          <c:v>Luxembourg</c:v>
                        </c:pt>
                      </c15:dlblFieldTableCache>
                    </c15:dlblFTEntry>
                  </c15:dlblFieldTable>
                  <c15:showDataLabelsRange val="0"/>
                </c:ext>
                <c:ext xmlns:c16="http://schemas.microsoft.com/office/drawing/2014/chart" uri="{C3380CC4-5D6E-409C-BE32-E72D297353CC}">
                  <c16:uniqueId val="{00000010-FAB8-451E-B639-1944D5222606}"/>
                </c:ext>
              </c:extLst>
            </c:dLbl>
            <c:dLbl>
              <c:idx val="17"/>
              <c:layout/>
              <c:tx>
                <c:strRef>
                  <c:f>Hoja1!$A$97</c:f>
                  <c:strCache>
                    <c:ptCount val="1"/>
                    <c:pt idx="0">
                      <c:v>Hungary</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{22AA1C84-2675-40D9-AAFB-98665058354E}</c15:txfldGUID>
                      <c15:f>Hoja1!$A$97</c15:f>
                      <c15:dlblFieldTableCache>
                        <c:ptCount val="1"/>
                        <c:pt idx="0">
                          <c:v>Hungary</c:v>
                        </c:pt>
                      </c15:dlblFieldTableCache>
                    </c15:dlblFTEntry>
                  </c15:dlblFieldTable>
                  <c15:showDataLabelsRange val="0"/>
                </c:ext>
                <c:ext xmlns:c16="http://schemas.microsoft.com/office/drawing/2014/chart" uri="{C3380CC4-5D6E-409C-BE32-E72D297353CC}">
                  <c16:uniqueId val="{00000011-FAB8-451E-B639-1944D5222606}"/>
                </c:ext>
              </c:extLst>
            </c:dLbl>
            <c:dLbl>
              <c:idx val="18"/>
              <c:layout/>
              <c:tx>
                <c:strRef>
                  <c:f>Hoja1!$A$98</c:f>
                  <c:strCache>
                    <c:ptCount val="1"/>
                    <c:pt idx="0">
                      <c:v>Malta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{D8D11086-F8E3-4C78-95A3-46EB55314339}</c15:txfldGUID>
                      <c15:f>Hoja1!$A$98</c15:f>
                      <c15:dlblFieldTableCache>
                        <c:ptCount val="1"/>
                        <c:pt idx="0">
                          <c:v>Malta</c:v>
                        </c:pt>
                      </c15:dlblFieldTableCache>
                    </c15:dlblFTEntry>
                  </c15:dlblFieldTable>
                  <c15:showDataLabelsRange val="0"/>
                </c:ext>
                <c:ext xmlns:c16="http://schemas.microsoft.com/office/drawing/2014/chart" uri="{C3380CC4-5D6E-409C-BE32-E72D297353CC}">
                  <c16:uniqueId val="{00000012-FAB8-451E-B639-1944D5222606}"/>
                </c:ext>
              </c:extLst>
            </c:dLbl>
            <c:dLbl>
              <c:idx val="19"/>
              <c:layout/>
              <c:tx>
                <c:strRef>
                  <c:f>Hoja1!$A$99</c:f>
                  <c:strCache>
                    <c:ptCount val="1"/>
                    <c:pt idx="0">
                      <c:v>Netherlands</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{DC01C35E-6492-4BE5-BCB8-88090FF73DA6}</c15:txfldGUID>
                      <c15:f>Hoja1!$A$99</c15:f>
                      <c15:dlblFieldTableCache>
                        <c:ptCount val="1"/>
                        <c:pt idx="0">
                          <c:v>Netherlands</c:v>
                        </c:pt>
                      </c15:dlblFieldTableCache>
                    </c15:dlblFTEntry>
                  </c15:dlblFieldTable>
                  <c15:showDataLabelsRange val="0"/>
                </c:ext>
                <c:ext xmlns:c16="http://schemas.microsoft.com/office/drawing/2014/chart" uri="{C3380CC4-5D6E-409C-BE32-E72D297353CC}">
                  <c16:uniqueId val="{00000013-FAB8-451E-B639-1944D5222606}"/>
                </c:ext>
              </c:extLst>
            </c:dLbl>
            <c:dLbl>
              <c:idx val="20"/>
              <c:layout/>
              <c:tx>
                <c:strRef>
                  <c:f>Hoja1!$A$100</c:f>
                  <c:strCache>
                    <c:ptCount val="1"/>
                    <c:pt idx="0">
                      <c:v>Austria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{DC482073-5ADD-44B3-843C-352521DC7970}</c15:txfldGUID>
                      <c15:f>Hoja1!$A$100</c15:f>
                      <c15:dlblFieldTableCache>
                        <c:ptCount val="1"/>
                        <c:pt idx="0">
                          <c:v>Austria</c:v>
                        </c:pt>
                      </c15:dlblFieldTableCache>
                    </c15:dlblFTEntry>
                  </c15:dlblFieldTable>
                  <c15:showDataLabelsRange val="0"/>
                </c:ext>
                <c:ext xmlns:c16="http://schemas.microsoft.com/office/drawing/2014/chart" uri="{C3380CC4-5D6E-409C-BE32-E72D297353CC}">
                  <c16:uniqueId val="{00000014-FAB8-451E-B639-1944D5222606}"/>
                </c:ext>
              </c:extLst>
            </c:dLbl>
            <c:dLbl>
              <c:idx val="21"/>
              <c:layout/>
              <c:tx>
                <c:strRef>
                  <c:f>Hoja1!$A$101</c:f>
                  <c:strCache>
                    <c:ptCount val="1"/>
                    <c:pt idx="0">
                      <c:v>Poland</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{A050A510-DBF7-4F6C-9F1C-3B708C3E2ABB}</c15:txfldGUID>
                      <c15:f>Hoja1!$A$101</c15:f>
                      <c15:dlblFieldTableCache>
                        <c:ptCount val="1"/>
                        <c:pt idx="0">
                          <c:v>Poland</c:v>
                        </c:pt>
                      </c15:dlblFieldTableCache>
                    </c15:dlblFTEntry>
                  </c15:dlblFieldTable>
                  <c15:showDataLabelsRange val="0"/>
                </c:ext>
                <c:ext xmlns:c16="http://schemas.microsoft.com/office/drawing/2014/chart" uri="{C3380CC4-5D6E-409C-BE32-E72D297353CC}">
                  <c16:uniqueId val="{00000015-FAB8-451E-B639-1944D5222606}"/>
                </c:ext>
              </c:extLst>
            </c:dLbl>
            <c:dLbl>
              <c:idx val="22"/>
              <c:layout/>
              <c:tx>
                <c:strRef>
                  <c:f>Hoja1!$A$102</c:f>
                  <c:strCache>
                    <c:ptCount val="1"/>
                    <c:pt idx="0">
                      <c:v>Portugal</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{3389DB53-7109-4605-A684-59A6CCB7F2B3}</c15:txfldGUID>
                      <c15:f>Hoja1!$A$102</c15:f>
                      <c15:dlblFieldTableCache>
                        <c:ptCount val="1"/>
                        <c:pt idx="0">
                          <c:v>Portugal</c:v>
                        </c:pt>
                      </c15:dlblFieldTableCache>
                    </c15:dlblFTEntry>
                  </c15:dlblFieldTable>
                  <c15:showDataLabelsRange val="0"/>
                </c:ext>
                <c:ext xmlns:c16="http://schemas.microsoft.com/office/drawing/2014/chart" uri="{C3380CC4-5D6E-409C-BE32-E72D297353CC}">
                  <c16:uniqueId val="{00000016-FAB8-451E-B639-1944D5222606}"/>
                </c:ext>
              </c:extLst>
            </c:dLbl>
            <c:dLbl>
              <c:idx val="23"/>
              <c:layout/>
              <c:tx>
                <c:strRef>
                  <c:f>Hoja1!$A$103</c:f>
                  <c:strCache>
                    <c:ptCount val="1"/>
                    <c:pt idx="0">
                      <c:v>Romania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{7B3FBCCA-AD58-406F-B451-A80A07BD6508}</c15:txfldGUID>
                      <c15:f>Hoja1!$A$103</c15:f>
                      <c15:dlblFieldTableCache>
                        <c:ptCount val="1"/>
                        <c:pt idx="0">
                          <c:v>Romania</c:v>
                        </c:pt>
                      </c15:dlblFieldTableCache>
                    </c15:dlblFTEntry>
                  </c15:dlblFieldTable>
                  <c15:showDataLabelsRange val="0"/>
                </c:ext>
                <c:ext xmlns:c16="http://schemas.microsoft.com/office/drawing/2014/chart" uri="{C3380CC4-5D6E-409C-BE32-E72D297353CC}">
                  <c16:uniqueId val="{00000017-FAB8-451E-B639-1944D5222606}"/>
                </c:ext>
              </c:extLst>
            </c:dLbl>
            <c:dLbl>
              <c:idx val="24"/>
              <c:layout/>
              <c:tx>
                <c:strRef>
                  <c:f>Hoja1!$A$104</c:f>
                  <c:strCache>
                    <c:ptCount val="1"/>
                    <c:pt idx="0">
                      <c:v>Slovenia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{85C5E3B0-4AAA-4A63-A885-4E4D5B8860AF}</c15:txfldGUID>
                      <c15:f>Hoja1!$A$104</c15:f>
                      <c15:dlblFieldTableCache>
                        <c:ptCount val="1"/>
                        <c:pt idx="0">
                          <c:v>Slovenia</c:v>
                        </c:pt>
                      </c15:dlblFieldTableCache>
                    </c15:dlblFTEntry>
                  </c15:dlblFieldTable>
                  <c15:showDataLabelsRange val="0"/>
                </c:ext>
                <c:ext xmlns:c16="http://schemas.microsoft.com/office/drawing/2014/chart" uri="{C3380CC4-5D6E-409C-BE32-E72D297353CC}">
                  <c16:uniqueId val="{00000018-FAB8-451E-B639-1944D5222606}"/>
                </c:ext>
              </c:extLst>
            </c:dLbl>
            <c:dLbl>
              <c:idx val="25"/>
              <c:layout/>
              <c:tx>
                <c:strRef>
                  <c:f>Hoja1!$A$105</c:f>
                  <c:strCache>
                    <c:ptCount val="1"/>
                    <c:pt idx="0">
                      <c:v>Slovakia</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{77483F6E-56D9-44D2-82C9-E92997FD927F}</c15:txfldGUID>
                      <c15:f>Hoja1!$A$105</c15:f>
                      <c15:dlblFieldTableCache>
                        <c:ptCount val="1"/>
                        <c:pt idx="0">
                          <c:v>Slovakia</c:v>
                        </c:pt>
                      </c15:dlblFieldTableCache>
                    </c15:dlblFTEntry>
                  </c15:dlblFieldTable>
                  <c15:showDataLabelsRange val="0"/>
                </c:ext>
                <c:ext xmlns:c16="http://schemas.microsoft.com/office/drawing/2014/chart" uri="{C3380CC4-5D6E-409C-BE32-E72D297353CC}">
                  <c16:uniqueId val="{00000019-FAB8-451E-B639-1944D5222606}"/>
                </c:ext>
              </c:extLst>
            </c:dLbl>
            <c:dLbl>
              <c:idx val="26"/>
              <c:layout>
                <c:manualLayout>
                  <c:x val="-6.603412969283276E-2"/>
                  <c:y val="8.1409510495261198E-3"/>
                </c:manualLayout>
              </c:layout>
              <c:tx>
                <c:strRef>
                  <c:f>Hoja1!$A$106</c:f>
                  <c:strCache>
                    <c:ptCount val="1"/>
                    <c:pt idx="0">
                      <c:v>Finland</c:v>
                    </c:pt>
                  </c:strCache>
                </c:strRef>
              </c:tx>
              <c:dLblPos val="r"/>
              <c:showLegendKey val="0"/>
              <c:showVal val="1"/>
              <c:showCatName val="0"/>
              <c:showSerName val="0"/>
              <c:showPercent val="0"/>
              <c:showBubbleSize val="0"/>
              <c:extLst>
                <c:ext xmlns:c15="http://schemas.microsoft.com/office/drawing/2012/chart" uri="{CE6537A1-D6FC-4f65-9D91-7224C49458BB}">
                  <c15:layout/>
                  <c15:dlblFieldTable>
                    <c15:dlblFTEntry>
                      <c15:txfldGUID>{4E33A6CA-6B7F-43B6-998A-165AE8894F23}</c15:txfldGUID>
                      <c15:f>Hoja1!$A$106</c15:f>
                      <c15:dlblFieldTableCache>
                        <c:ptCount val="1"/>
                        <c:pt idx="0">
                          <c:v>Finland</c:v>
                        </c:pt>
                      </c15:dlblFieldTableCache>
                    </c15:dlblFTEntry>
                  </c15:dlblFieldTable>
                  <c15:showDataLabelsRange val="0"/>
                </c:ext>
                <c:ext xmlns:c16="http://schemas.microsoft.com/office/drawing/2014/chart" uri="{C3380CC4-5D6E-409C-BE32-E72D297353CC}">
                  <c16:uniqueId val="{0000001A-FAB8-451E-B639-1944D5222606}"/>
                </c:ext>
              </c:extLst>
            </c:dLbl>
            <c:dLbl>
              <c:idx val="27"/>
              <c:layout/>
              <c:tx>
                <c:strRef>
                  <c:f>Hoja1!$A$107</c:f>
                  <c:strCache>
                    <c:ptCount val="1"/>
                    <c:pt idx="0">
                      <c:v>Sweden</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{63870032-93AE-4629-B912-29112CE411C6}</c15:txfldGUID>
                      <c15:f>Hoja1!$A$107</c15:f>
                      <c15:dlblFieldTableCache>
                        <c:ptCount val="1"/>
                        <c:pt idx="0">
                          <c:v>Sweden</c:v>
                        </c:pt>
                      </c15:dlblFieldTableCache>
                    </c15:dlblFTEntry>
                  </c15:dlblFieldTable>
                  <c15:showDataLabelsRange val="0"/>
                </c:ext>
                <c:ext xmlns:c16="http://schemas.microsoft.com/office/drawing/2014/chart" uri="{C3380CC4-5D6E-409C-BE32-E72D297353CC}">
                  <c16:uniqueId val="{0000001B-FAB8-451E-B639-1944D5222606}"/>
                </c:ext>
              </c:extLst>
            </c:dLbl>
            <c:dLbl>
              <c:idx val="28"/>
              <c:layout/>
              <c:tx>
                <c:strRef>
                  <c:f>Hoja1!$A$108</c:f>
                  <c:strCache>
                    <c:ptCount val="1"/>
                    <c:pt idx="0">
                      <c:v>United Kingdom</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{B929717B-63E6-4BFC-B388-C4A900D0884A}</c15:txfldGUID>
                      <c15:f>Hoja1!$A$108</c15:f>
                      <c15:dlblFieldTableCache>
                        <c:ptCount val="1"/>
                        <c:pt idx="0">
                          <c:v>United Kingdom</c:v>
                        </c:pt>
                      </c15:dlblFieldTableCache>
                    </c15:dlblFTEntry>
                  </c15:dlblFieldTable>
                  <c15:showDataLabelsRange val="0"/>
                </c:ext>
                <c:ext xmlns:c16="http://schemas.microsoft.com/office/drawing/2014/chart" uri="{C3380CC4-5D6E-409C-BE32-E72D297353CC}">
                  <c16:uniqueId val="{0000001C-FAB8-451E-B639-1944D5222606}"/>
                </c:ext>
              </c:extLst>
            </c:dLbl>
            <c:dLbl>
              <c:idx val="29"/>
              <c:layout/>
              <c:tx>
                <c:strRef>
                  <c:f>Hoja1!$A$109</c:f>
                  <c:strCache>
                    <c:ptCount val="1"/>
                    <c:pt idx="0">
                      <c:v>Iceland</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{BC66EBC7-44BF-4D79-A297-A01C1E1B6E76}</c15:txfldGUID>
                      <c15:f>Hoja1!$A$109</c15:f>
                      <c15:dlblFieldTableCache>
                        <c:ptCount val="1"/>
                        <c:pt idx="0">
                          <c:v>Iceland</c:v>
                        </c:pt>
                      </c15:dlblFieldTableCache>
                    </c15:dlblFTEntry>
                  </c15:dlblFieldTable>
                  <c15:showDataLabelsRange val="0"/>
                </c:ext>
                <c:ext xmlns:c16="http://schemas.microsoft.com/office/drawing/2014/chart" uri="{C3380CC4-5D6E-409C-BE32-E72D297353CC}">
                  <c16:uniqueId val="{0000001D-FAB8-451E-B639-1944D5222606}"/>
                </c:ext>
              </c:extLst>
            </c:dLbl>
            <c:dLbl>
              <c:idx val="30"/>
              <c:layout/>
              <c:tx>
                <c:strRef>
                  <c:f>Hoja1!$A$110</c:f>
                  <c:strCache>
                    <c:ptCount val="1"/>
                    <c:pt idx="0">
                      <c:v>Norway</c:v>
                    </c:pt>
                  </c:strCache>
                </c:strRef>
              </c:tx>
              <c:dLblPos val="t"/>
              <c:showLegendKey val="0"/>
              <c:showVal val="1"/>
              <c:showCatName val="0"/>
              <c:showSerName val="0"/>
              <c:showPercent val="0"/>
              <c:showBubbleSize val="0"/>
              <c:extLst>
                <c:ext xmlns:c15="http://schemas.microsoft.com/office/drawing/2012/chart" uri="{CE6537A1-D6FC-4f65-9D91-7224C49458BB}">
                  <c15:layout/>
                  <c15:dlblFieldTable>
                    <c15:dlblFTEntry>
                      <c15:txfldGUID>{0EDB506C-73D3-4E99-9C2F-B5D1294C6893}</c15:txfldGUID>
                      <c15:f>Hoja1!$A$110</c15:f>
                      <c15:dlblFieldTableCache>
                        <c:ptCount val="1"/>
                        <c:pt idx="0">
                          <c:v>Norway</c:v>
                        </c:pt>
                      </c15:dlblFieldTableCache>
                    </c15:dlblFTEntry>
                  </c15:dlblFieldTable>
                  <c15:showDataLabelsRange val="0"/>
                </c:ext>
                <c:ext xmlns:c16="http://schemas.microsoft.com/office/drawing/2014/chart" uri="{C3380CC4-5D6E-409C-BE32-E72D297353CC}">
                  <c16:uniqueId val="{0000001E-FAB8-451E-B639-1944D522260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trendlineType val="log"/>
            <c:dispRSqr val="1"/>
            <c:dispEq val="1"/>
            <c:trendlineLbl>
              <c:layout>
                <c:manualLayout>
                  <c:x val="7.483486065948243E-2"/>
                  <c:y val="0.33731510454143632"/>
                </c:manualLayout>
              </c:layout>
              <c:numFmt formatCode="General" sourceLinked="0"/>
            </c:trendlineLbl>
          </c:trendline>
          <c:xVal>
            <c:numRef>
              <c:f>Hoja1!$B$80:$B$110</c:f>
              <c:numCache>
                <c:formatCode>#.##</c:formatCode>
                <c:ptCount val="31"/>
                <c:pt idx="0">
                  <c:v>29.505780999999988</c:v>
                </c:pt>
                <c:pt idx="1">
                  <c:v>30.280726999999985</c:v>
                </c:pt>
                <c:pt idx="2">
                  <c:v>30.438389999999984</c:v>
                </c:pt>
                <c:pt idx="3">
                  <c:v>17.206723999999991</c:v>
                </c:pt>
                <c:pt idx="4">
                  <c:v>20.430889000000001</c:v>
                </c:pt>
                <c:pt idx="5">
                  <c:v>33.442160000000001</c:v>
                </c:pt>
                <c:pt idx="6">
                  <c:v>31.377496000000001</c:v>
                </c:pt>
                <c:pt idx="7">
                  <c:v>19.191595000000007</c:v>
                </c:pt>
                <c:pt idx="8">
                  <c:v>27.881084000000001</c:v>
                </c:pt>
                <c:pt idx="9">
                  <c:v>27.96569499999999</c:v>
                </c:pt>
                <c:pt idx="10">
                  <c:v>25.041028000000001</c:v>
                </c:pt>
                <c:pt idx="11">
                  <c:v>33.056016</c:v>
                </c:pt>
                <c:pt idx="12">
                  <c:v>29.822092999999988</c:v>
                </c:pt>
                <c:pt idx="13">
                  <c:v>20.928968000000001</c:v>
                </c:pt>
                <c:pt idx="14">
                  <c:v>16.849136999999988</c:v>
                </c:pt>
                <c:pt idx="15">
                  <c:v>21.250701999999993</c:v>
                </c:pt>
                <c:pt idx="16">
                  <c:v>23.108459</c:v>
                </c:pt>
                <c:pt idx="17">
                  <c:v>23.409298</c:v>
                </c:pt>
                <c:pt idx="18">
                  <c:v>20.005561999999994</c:v>
                </c:pt>
                <c:pt idx="19">
                  <c:v>31.602658000000005</c:v>
                </c:pt>
                <c:pt idx="20">
                  <c:v>30.760428999999984</c:v>
                </c:pt>
                <c:pt idx="21">
                  <c:v>19.713495000000005</c:v>
                </c:pt>
                <c:pt idx="22">
                  <c:v>26.94348299999999</c:v>
                </c:pt>
                <c:pt idx="23">
                  <c:v>17.076983999999999</c:v>
                </c:pt>
                <c:pt idx="24">
                  <c:v>24.263614999999991</c:v>
                </c:pt>
                <c:pt idx="25">
                  <c:v>18.812752</c:v>
                </c:pt>
                <c:pt idx="26">
                  <c:v>30.257898000000008</c:v>
                </c:pt>
                <c:pt idx="27">
                  <c:v>32.116723</c:v>
                </c:pt>
                <c:pt idx="28">
                  <c:v>29.197279000000005</c:v>
                </c:pt>
                <c:pt idx="29">
                  <c:v>25.369558999999999</c:v>
                </c:pt>
                <c:pt idx="30">
                  <c:v>26.414967000000008</c:v>
                </c:pt>
              </c:numCache>
            </c:numRef>
          </c:xVal>
          <c:yVal>
            <c:numRef>
              <c:f>Hoja1!$C$80:$C$110</c:f>
              <c:numCache>
                <c:formatCode>#,##0.0</c:formatCode>
                <c:ptCount val="31"/>
                <c:pt idx="0">
                  <c:v>30.4</c:v>
                </c:pt>
                <c:pt idx="1">
                  <c:v>30.3</c:v>
                </c:pt>
                <c:pt idx="2">
                  <c:v>26.4</c:v>
                </c:pt>
                <c:pt idx="3">
                  <c:v>33.4</c:v>
                </c:pt>
                <c:pt idx="4">
                  <c:v>25.1</c:v>
                </c:pt>
                <c:pt idx="5">
                  <c:v>26.9</c:v>
                </c:pt>
                <c:pt idx="6">
                  <c:v>29.1</c:v>
                </c:pt>
                <c:pt idx="7">
                  <c:v>31.4</c:v>
                </c:pt>
                <c:pt idx="8">
                  <c:v>28.8</c:v>
                </c:pt>
                <c:pt idx="9">
                  <c:v>33.1</c:v>
                </c:pt>
                <c:pt idx="10">
                  <c:v>32.300000000000004</c:v>
                </c:pt>
                <c:pt idx="11">
                  <c:v>29.8</c:v>
                </c:pt>
                <c:pt idx="12">
                  <c:v>31.5</c:v>
                </c:pt>
                <c:pt idx="13">
                  <c:v>28.4</c:v>
                </c:pt>
                <c:pt idx="14">
                  <c:v>37.4</c:v>
                </c:pt>
                <c:pt idx="15">
                  <c:v>35.5</c:v>
                </c:pt>
                <c:pt idx="16">
                  <c:v>29.2</c:v>
                </c:pt>
                <c:pt idx="17">
                  <c:v>24.7</c:v>
                </c:pt>
                <c:pt idx="18">
                  <c:v>27.2</c:v>
                </c:pt>
                <c:pt idx="19">
                  <c:v>27.2</c:v>
                </c:pt>
                <c:pt idx="20">
                  <c:v>25.7</c:v>
                </c:pt>
                <c:pt idx="21">
                  <c:v>31.4</c:v>
                </c:pt>
                <c:pt idx="22">
                  <c:v>35.4</c:v>
                </c:pt>
                <c:pt idx="23">
                  <c:v>34.9</c:v>
                </c:pt>
                <c:pt idx="24">
                  <c:v>22.7</c:v>
                </c:pt>
                <c:pt idx="25">
                  <c:v>24.8</c:v>
                </c:pt>
                <c:pt idx="26">
                  <c:v>25.9</c:v>
                </c:pt>
                <c:pt idx="27">
                  <c:v>24.8</c:v>
                </c:pt>
                <c:pt idx="28">
                  <c:v>32.4</c:v>
                </c:pt>
                <c:pt idx="29">
                  <c:v>29.6</c:v>
                </c:pt>
                <c:pt idx="30">
                  <c:v>24.1</c:v>
                </c:pt>
              </c:numCache>
            </c:numRef>
          </c:yVal>
          <c:smooth val="0"/>
          <c:extLst>
            <c:ext xmlns:c16="http://schemas.microsoft.com/office/drawing/2014/chart" uri="{C3380CC4-5D6E-409C-BE32-E72D297353CC}">
              <c16:uniqueId val="{0000001F-FAB8-451E-B639-1944D5222606}"/>
            </c:ext>
          </c:extLst>
        </c:ser>
        <c:dLbls>
          <c:showLegendKey val="0"/>
          <c:showVal val="0"/>
          <c:showCatName val="0"/>
          <c:showSerName val="0"/>
          <c:showPercent val="0"/>
          <c:showBubbleSize val="0"/>
        </c:dLbls>
        <c:axId val="134503056"/>
        <c:axId val="180784160"/>
      </c:scatterChart>
      <c:valAx>
        <c:axId val="134503056"/>
        <c:scaling>
          <c:orientation val="minMax"/>
          <c:min val="15"/>
        </c:scaling>
        <c:delete val="0"/>
        <c:axPos val="b"/>
        <c:title>
          <c:tx>
            <c:rich>
              <a:bodyPr/>
              <a:lstStyle/>
              <a:p>
                <a:pPr>
                  <a:defRPr/>
                </a:pPr>
                <a:r>
                  <a:rPr lang="en-US"/>
                  <a:t>GS/PIB%</a:t>
                </a:r>
              </a:p>
            </c:rich>
          </c:tx>
          <c:layout/>
          <c:overlay val="0"/>
        </c:title>
        <c:numFmt formatCode="0.0" sourceLinked="0"/>
        <c:majorTickMark val="out"/>
        <c:minorTickMark val="none"/>
        <c:tickLblPos val="nextTo"/>
        <c:crossAx val="180784160"/>
        <c:crosses val="autoZero"/>
        <c:crossBetween val="midCat"/>
      </c:valAx>
      <c:valAx>
        <c:axId val="180784160"/>
        <c:scaling>
          <c:orientation val="minMax"/>
          <c:min val="15"/>
        </c:scaling>
        <c:delete val="0"/>
        <c:axPos val="l"/>
        <c:title>
          <c:tx>
            <c:rich>
              <a:bodyPr rot="-5400000" vert="horz"/>
              <a:lstStyle/>
              <a:p>
                <a:pPr>
                  <a:defRPr/>
                </a:pPr>
                <a:r>
                  <a:rPr lang="en-US" dirty="0"/>
                  <a:t>I. Gini %</a:t>
                </a:r>
              </a:p>
            </c:rich>
          </c:tx>
          <c:layout/>
          <c:overlay val="0"/>
        </c:title>
        <c:numFmt formatCode="#,##0.0" sourceLinked="1"/>
        <c:majorTickMark val="out"/>
        <c:minorTickMark val="none"/>
        <c:tickLblPos val="nextTo"/>
        <c:crossAx val="134503056"/>
        <c:crosses val="autoZero"/>
        <c:crossBetween val="midCat"/>
      </c:valAx>
    </c:plotArea>
    <c:plotVisOnly val="1"/>
    <c:dispBlanksAs val="gap"/>
    <c:showDLblsOverMax val="0"/>
  </c:chart>
  <c:txPr>
    <a:bodyPr/>
    <a:lstStyle/>
    <a:p>
      <a:pPr>
        <a:defRPr sz="1400"/>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s-ES"/>
              <a:t>Capacidad Redistributiva A</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13721128608923885"/>
          <c:y val="0.10003083989501312"/>
          <c:w val="0.81849183891076127"/>
          <c:h val="0.76378302712160995"/>
        </c:manualLayout>
      </c:layout>
      <c:scatterChart>
        <c:scatterStyle val="lineMarker"/>
        <c:varyColors val="0"/>
        <c:ser>
          <c:idx val="0"/>
          <c:order val="0"/>
          <c:tx>
            <c:strRef>
              <c:f>Gráficos!$A$4:$A$18</c:f>
              <c:strCache>
                <c:ptCount val="15"/>
                <c:pt idx="0">
                  <c:v>AU</c:v>
                </c:pt>
                <c:pt idx="1">
                  <c:v>BE</c:v>
                </c:pt>
                <c:pt idx="2">
                  <c:v>DK</c:v>
                </c:pt>
                <c:pt idx="3">
                  <c:v>FI</c:v>
                </c:pt>
                <c:pt idx="4">
                  <c:v>FR</c:v>
                </c:pt>
                <c:pt idx="5">
                  <c:v>GE</c:v>
                </c:pt>
                <c:pt idx="6">
                  <c:v>GR</c:v>
                </c:pt>
                <c:pt idx="7">
                  <c:v>IR</c:v>
                </c:pt>
                <c:pt idx="8">
                  <c:v>IT</c:v>
                </c:pt>
                <c:pt idx="9">
                  <c:v>LU</c:v>
                </c:pt>
                <c:pt idx="10">
                  <c:v>NE</c:v>
                </c:pt>
                <c:pt idx="11">
                  <c:v>PO</c:v>
                </c:pt>
                <c:pt idx="12">
                  <c:v>ES</c:v>
                </c:pt>
                <c:pt idx="13">
                  <c:v>SW</c:v>
                </c:pt>
                <c:pt idx="14">
                  <c:v>UK</c:v>
                </c:pt>
              </c:strCache>
            </c:strRef>
          </c:tx>
          <c:spPr>
            <a:ln w="28575" cap="rnd">
              <a:noFill/>
              <a:round/>
            </a:ln>
            <a:effectLst/>
          </c:spPr>
          <c:marker>
            <c:symbol val="circle"/>
            <c:size val="5"/>
            <c:spPr>
              <a:solidFill>
                <a:schemeClr val="accent1"/>
              </a:solidFill>
              <a:ln w="9525">
                <a:solidFill>
                  <a:schemeClr val="accent1"/>
                </a:solidFill>
              </a:ln>
              <a:effectLst/>
            </c:spPr>
          </c:marker>
          <c:dLbls>
            <c:dLbl>
              <c:idx val="0"/>
              <c:layout>
                <c:manualLayout>
                  <c:x val="-4.1609492754692515E-2"/>
                  <c:y val="-5.1872538093256558E-2"/>
                </c:manualLayout>
              </c:layout>
              <c:tx>
                <c:rich>
                  <a:bodyPr/>
                  <a:lstStyle/>
                  <a:p>
                    <a:fld id="{9125851F-7787-43D8-830B-9DA02766DC06}"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E99F-4E95-A495-A3F5CB6AECCD}"/>
                </c:ext>
              </c:extLst>
            </c:dLbl>
            <c:dLbl>
              <c:idx val="1"/>
              <c:layout/>
              <c:tx>
                <c:rich>
                  <a:bodyPr/>
                  <a:lstStyle/>
                  <a:p>
                    <a:fld id="{B6DEE6C5-AEF7-46D8-A9A4-8CA1D697BD08}"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E99F-4E95-A495-A3F5CB6AECCD}"/>
                </c:ext>
              </c:extLst>
            </c:dLbl>
            <c:dLbl>
              <c:idx val="2"/>
              <c:layout>
                <c:manualLayout>
                  <c:x val="5.9895833333333336E-2"/>
                  <c:y val="4.7222222222222221E-2"/>
                </c:manualLayout>
              </c:layout>
              <c:tx>
                <c:rich>
                  <a:bodyPr/>
                  <a:lstStyle/>
                  <a:p>
                    <a:fld id="{99EFDBD3-B7AB-40A5-8B71-C00B3628BDC7}" type="CELLRANGE">
                      <a:rPr lang="en-U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E99F-4E95-A495-A3F5CB6AECCD}"/>
                </c:ext>
              </c:extLst>
            </c:dLbl>
            <c:dLbl>
              <c:idx val="3"/>
              <c:layout>
                <c:manualLayout>
                  <c:x val="-2.0820320632937823E-2"/>
                  <c:y val="-1.977505485825996E-2"/>
                </c:manualLayout>
              </c:layout>
              <c:tx>
                <c:rich>
                  <a:bodyPr/>
                  <a:lstStyle/>
                  <a:p>
                    <a:fld id="{EDF8726B-2713-43BA-BBBC-5D24F2C7C56C}" type="CELLRANGE">
                      <a:rPr lang="en-U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E99F-4E95-A495-A3F5CB6AECCD}"/>
                </c:ext>
              </c:extLst>
            </c:dLbl>
            <c:dLbl>
              <c:idx val="4"/>
              <c:layout/>
              <c:tx>
                <c:rich>
                  <a:bodyPr/>
                  <a:lstStyle/>
                  <a:p>
                    <a:fld id="{EE166ECD-1DBA-46BD-ACA0-12983CD68BB9}" type="CELLRANGE">
                      <a:rPr lang="en-US"/>
                      <a:pPr/>
                      <a:t>[CELLRANGE]</a:t>
                    </a:fld>
                    <a:endParaRPr lang="es-ES"/>
                  </a:p>
                </c:rich>
              </c:tx>
              <c:dLblPos val="l"/>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4-E99F-4E95-A495-A3F5CB6AECCD}"/>
                </c:ext>
              </c:extLst>
            </c:dLbl>
            <c:dLbl>
              <c:idx val="5"/>
              <c:layout>
                <c:manualLayout>
                  <c:x val="-7.0273540026246722E-2"/>
                  <c:y val="2.7423665791776027E-2"/>
                </c:manualLayout>
              </c:layout>
              <c:tx>
                <c:rich>
                  <a:bodyPr/>
                  <a:lstStyle/>
                  <a:p>
                    <a:fld id="{28FF6F0B-81DC-4DA5-9A26-23C49FC5236E}"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5-E99F-4E95-A495-A3F5CB6AECCD}"/>
                </c:ext>
              </c:extLst>
            </c:dLbl>
            <c:dLbl>
              <c:idx val="6"/>
              <c:layout/>
              <c:tx>
                <c:rich>
                  <a:bodyPr/>
                  <a:lstStyle/>
                  <a:p>
                    <a:fld id="{1ED78C8F-64A8-446C-9631-EE11C738F98F}"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6-E99F-4E95-A495-A3F5CB6AECCD}"/>
                </c:ext>
              </c:extLst>
            </c:dLbl>
            <c:dLbl>
              <c:idx val="7"/>
              <c:layout/>
              <c:tx>
                <c:rich>
                  <a:bodyPr/>
                  <a:lstStyle/>
                  <a:p>
                    <a:fld id="{46418152-74A1-4ADB-85EE-D0377F2B25A9}"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7-E99F-4E95-A495-A3F5CB6AECCD}"/>
                </c:ext>
              </c:extLst>
            </c:dLbl>
            <c:dLbl>
              <c:idx val="8"/>
              <c:layout/>
              <c:tx>
                <c:rich>
                  <a:bodyPr/>
                  <a:lstStyle/>
                  <a:p>
                    <a:fld id="{594E08A6-4D62-482F-872D-CDDBF2B7EE84}"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E99F-4E95-A495-A3F5CB6AECCD}"/>
                </c:ext>
              </c:extLst>
            </c:dLbl>
            <c:dLbl>
              <c:idx val="9"/>
              <c:layout/>
              <c:tx>
                <c:rich>
                  <a:bodyPr/>
                  <a:lstStyle/>
                  <a:p>
                    <a:fld id="{FA5FEC67-21B8-426B-8154-0E1D70066243}" type="CELLRANGE">
                      <a:rPr lang="en-U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9-E99F-4E95-A495-A3F5CB6AECCD}"/>
                </c:ext>
              </c:extLst>
            </c:dLbl>
            <c:dLbl>
              <c:idx val="10"/>
              <c:layout>
                <c:manualLayout>
                  <c:x val="-3.2500684447548368E-2"/>
                  <c:y val="-4.6928774378691522E-2"/>
                </c:manualLayout>
              </c:layout>
              <c:tx>
                <c:rich>
                  <a:bodyPr/>
                  <a:lstStyle/>
                  <a:p>
                    <a:fld id="{21DF931E-B116-44BA-8756-1D4D56E30EE1}"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A-E99F-4E95-A495-A3F5CB6AECCD}"/>
                </c:ext>
              </c:extLst>
            </c:dLbl>
            <c:dLbl>
              <c:idx val="11"/>
              <c:layout/>
              <c:tx>
                <c:rich>
                  <a:bodyPr/>
                  <a:lstStyle/>
                  <a:p>
                    <a:fld id="{55487D98-9CD4-4F7C-B829-C6D2AA4EA84B}" type="CELLRANGE">
                      <a:rPr lang="en-U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B-E99F-4E95-A495-A3F5CB6AECCD}"/>
                </c:ext>
              </c:extLst>
            </c:dLbl>
            <c:dLbl>
              <c:idx val="12"/>
              <c:layout/>
              <c:tx>
                <c:rich>
                  <a:bodyPr/>
                  <a:lstStyle/>
                  <a:p>
                    <a:fld id="{7C1D2146-9E84-416B-8AF8-06F38D0A3D50}"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C-E99F-4E95-A495-A3F5CB6AECCD}"/>
                </c:ext>
              </c:extLst>
            </c:dLbl>
            <c:dLbl>
              <c:idx val="13"/>
              <c:layout/>
              <c:tx>
                <c:rich>
                  <a:bodyPr/>
                  <a:lstStyle/>
                  <a:p>
                    <a:fld id="{CDA004CB-A982-4D9B-A5A8-950FD0B5B1B6}"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D-E99F-4E95-A495-A3F5CB6AECC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1"/>
            <c:dispEq val="1"/>
            <c:trendlineLbl>
              <c:layout>
                <c:manualLayout>
                  <c:x val="-0.23346464889890012"/>
                  <c:y val="-9.6185788976029751E-2"/>
                </c:manualLayout>
              </c:layout>
              <c:numFmt formatCode="General" sourceLinked="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rendlineLbl>
          </c:trendline>
          <c:xVal>
            <c:numRef>
              <c:f>Gráficos!$AB$4:$AB$18</c:f>
              <c:numCache>
                <c:formatCode>General</c:formatCode>
                <c:ptCount val="14"/>
                <c:pt idx="0">
                  <c:v>119.12751677852349</c:v>
                </c:pt>
                <c:pt idx="1">
                  <c:v>109.06040268456377</c:v>
                </c:pt>
                <c:pt idx="2">
                  <c:v>114.76510067114094</c:v>
                </c:pt>
                <c:pt idx="3">
                  <c:v>101.6778523489933</c:v>
                </c:pt>
                <c:pt idx="4">
                  <c:v>98.322147651006702</c:v>
                </c:pt>
                <c:pt idx="5">
                  <c:v>115.7718120805369</c:v>
                </c:pt>
                <c:pt idx="6">
                  <c:v>66.77852348993288</c:v>
                </c:pt>
                <c:pt idx="7">
                  <c:v>123.48993288590604</c:v>
                </c:pt>
                <c:pt idx="8">
                  <c:v>88.590604026845639</c:v>
                </c:pt>
                <c:pt idx="9">
                  <c:v>120.46979865771812</c:v>
                </c:pt>
                <c:pt idx="10">
                  <c:v>71.812080536912745</c:v>
                </c:pt>
                <c:pt idx="11">
                  <c:v>83.892617449664428</c:v>
                </c:pt>
                <c:pt idx="12">
                  <c:v>113.08724832214764</c:v>
                </c:pt>
                <c:pt idx="13">
                  <c:v>100.33557046979867</c:v>
                </c:pt>
              </c:numCache>
            </c:numRef>
          </c:xVal>
          <c:yVal>
            <c:numRef>
              <c:f>Gráficos!$C$4:$C$18</c:f>
              <c:numCache>
                <c:formatCode>General</c:formatCode>
                <c:ptCount val="14"/>
                <c:pt idx="0">
                  <c:v>43.412526997840175</c:v>
                </c:pt>
                <c:pt idx="1">
                  <c:v>43.683083511777305</c:v>
                </c:pt>
                <c:pt idx="2">
                  <c:v>44.247787610619476</c:v>
                </c:pt>
                <c:pt idx="3">
                  <c:v>43.53448275862069</c:v>
                </c:pt>
                <c:pt idx="4">
                  <c:v>46.69338677354709</c:v>
                </c:pt>
                <c:pt idx="5">
                  <c:v>44.117647058823529</c:v>
                </c:pt>
                <c:pt idx="6">
                  <c:v>30.566801619433203</c:v>
                </c:pt>
                <c:pt idx="7">
                  <c:v>35.062240663900418</c:v>
                </c:pt>
                <c:pt idx="8">
                  <c:v>32.914046121593294</c:v>
                </c:pt>
                <c:pt idx="9">
                  <c:v>39.207048458149771</c:v>
                </c:pt>
                <c:pt idx="10">
                  <c:v>27.843137254901968</c:v>
                </c:pt>
                <c:pt idx="11">
                  <c:v>29.735682819383264</c:v>
                </c:pt>
                <c:pt idx="12">
                  <c:v>47.17832957110609</c:v>
                </c:pt>
                <c:pt idx="13">
                  <c:v>35.317460317460316</c:v>
                </c:pt>
              </c:numCache>
            </c:numRef>
          </c:yVal>
          <c:smooth val="0"/>
          <c:extLst>
            <c:ext xmlns:c15="http://schemas.microsoft.com/office/drawing/2012/chart" uri="{02D57815-91ED-43cb-92C2-25804820EDAC}">
              <c15:datalabelsRange>
                <c15:f>Gráficos!$A$4:$A$18</c15:f>
                <c15:dlblRangeCache>
                  <c:ptCount val="14"/>
                  <c:pt idx="0">
                    <c:v>AU</c:v>
                  </c:pt>
                  <c:pt idx="1">
                    <c:v>BE</c:v>
                  </c:pt>
                  <c:pt idx="2">
                    <c:v>DK</c:v>
                  </c:pt>
                  <c:pt idx="3">
                    <c:v>FI</c:v>
                  </c:pt>
                  <c:pt idx="4">
                    <c:v>FR</c:v>
                  </c:pt>
                  <c:pt idx="5">
                    <c:v>GE</c:v>
                  </c:pt>
                  <c:pt idx="6">
                    <c:v>GR</c:v>
                  </c:pt>
                  <c:pt idx="7">
                    <c:v>IR</c:v>
                  </c:pt>
                  <c:pt idx="8">
                    <c:v>IT</c:v>
                  </c:pt>
                  <c:pt idx="9">
                    <c:v>NE</c:v>
                  </c:pt>
                  <c:pt idx="10">
                    <c:v>PO</c:v>
                  </c:pt>
                  <c:pt idx="11">
                    <c:v>ES</c:v>
                  </c:pt>
                  <c:pt idx="12">
                    <c:v>SW</c:v>
                  </c:pt>
                  <c:pt idx="13">
                    <c:v>UK</c:v>
                  </c:pt>
                </c15:dlblRangeCache>
              </c15:datalabelsRange>
            </c:ext>
            <c:ext xmlns:c16="http://schemas.microsoft.com/office/drawing/2014/chart" uri="{C3380CC4-5D6E-409C-BE32-E72D297353CC}">
              <c16:uniqueId val="{0000000F-E99F-4E95-A495-A3F5CB6AECCD}"/>
            </c:ext>
          </c:extLst>
        </c:ser>
        <c:dLbls>
          <c:showLegendKey val="0"/>
          <c:showVal val="0"/>
          <c:showCatName val="0"/>
          <c:showSerName val="0"/>
          <c:showPercent val="0"/>
          <c:showBubbleSize val="0"/>
        </c:dLbls>
        <c:axId val="175604464"/>
        <c:axId val="175605024"/>
      </c:scatterChart>
      <c:valAx>
        <c:axId val="175604464"/>
        <c:scaling>
          <c:orientation val="minMax"/>
          <c:max val="135"/>
          <c:min val="6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PIB per cápita PPA</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5024"/>
        <c:crosses val="autoZero"/>
        <c:crossBetween val="midCat"/>
      </c:valAx>
      <c:valAx>
        <c:axId val="175605024"/>
        <c:scaling>
          <c:orientation val="minMax"/>
          <c:max val="55"/>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Diferencial Coeficiente de Gini</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446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s-ES"/>
              <a:t>Capacidad Redistributiva B</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scatterChart>
        <c:scatterStyle val="lineMarker"/>
        <c:varyColors val="0"/>
        <c:ser>
          <c:idx val="0"/>
          <c:order val="0"/>
          <c:tx>
            <c:strRef>
              <c:f>Gráficos!$A$4:$A$18</c:f>
              <c:strCache>
                <c:ptCount val="15"/>
                <c:pt idx="0">
                  <c:v>AU</c:v>
                </c:pt>
                <c:pt idx="1">
                  <c:v>BE</c:v>
                </c:pt>
                <c:pt idx="2">
                  <c:v>DK</c:v>
                </c:pt>
                <c:pt idx="3">
                  <c:v>FI</c:v>
                </c:pt>
                <c:pt idx="4">
                  <c:v>FR</c:v>
                </c:pt>
                <c:pt idx="5">
                  <c:v>GE</c:v>
                </c:pt>
                <c:pt idx="6">
                  <c:v>GR</c:v>
                </c:pt>
                <c:pt idx="7">
                  <c:v>IR</c:v>
                </c:pt>
                <c:pt idx="8">
                  <c:v>IT</c:v>
                </c:pt>
                <c:pt idx="9">
                  <c:v>LU</c:v>
                </c:pt>
                <c:pt idx="10">
                  <c:v>NE</c:v>
                </c:pt>
                <c:pt idx="11">
                  <c:v>PO</c:v>
                </c:pt>
                <c:pt idx="12">
                  <c:v>ES</c:v>
                </c:pt>
                <c:pt idx="13">
                  <c:v>SW</c:v>
                </c:pt>
                <c:pt idx="14">
                  <c:v>UK</c:v>
                </c:pt>
              </c:strCache>
            </c:strRef>
          </c:tx>
          <c:spPr>
            <a:ln w="28575" cap="rnd">
              <a:noFill/>
              <a:round/>
            </a:ln>
            <a:effectLst/>
          </c:spPr>
          <c:marker>
            <c:symbol val="circle"/>
            <c:size val="5"/>
            <c:spPr>
              <a:solidFill>
                <a:schemeClr val="accent1"/>
              </a:solidFill>
              <a:ln w="9525">
                <a:solidFill>
                  <a:schemeClr val="accent1"/>
                </a:solidFill>
              </a:ln>
              <a:effectLst/>
            </c:spPr>
          </c:marker>
          <c:dLbls>
            <c:dLbl>
              <c:idx val="0"/>
              <c:layout>
                <c:manualLayout>
                  <c:x val="-3.433234908136483E-2"/>
                  <c:y val="-4.7224190726159229E-2"/>
                </c:manualLayout>
              </c:layout>
              <c:tx>
                <c:rich>
                  <a:bodyPr/>
                  <a:lstStyle/>
                  <a:p>
                    <a:fld id="{5F260D8E-B4B0-4C14-9CF7-1A0A8AE95766}"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0-DE77-4981-A7B7-2A036500BB9B}"/>
                </c:ext>
              </c:extLst>
            </c:dLbl>
            <c:dLbl>
              <c:idx val="1"/>
              <c:layout>
                <c:manualLayout>
                  <c:x val="-2.2032992260264988E-2"/>
                  <c:y val="-4.9408652349828821E-3"/>
                </c:manualLayout>
              </c:layout>
              <c:tx>
                <c:rich>
                  <a:bodyPr/>
                  <a:lstStyle/>
                  <a:p>
                    <a:fld id="{4595817F-E0E0-4E82-8486-481166FA2B6A}"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DE77-4981-A7B7-2A036500BB9B}"/>
                </c:ext>
              </c:extLst>
            </c:dLbl>
            <c:dLbl>
              <c:idx val="2"/>
              <c:layout/>
              <c:tx>
                <c:rich>
                  <a:bodyPr/>
                  <a:lstStyle/>
                  <a:p>
                    <a:fld id="{8020931D-836A-4AE6-98EE-7F6C4F17F7E7}"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DE77-4981-A7B7-2A036500BB9B}"/>
                </c:ext>
              </c:extLst>
            </c:dLbl>
            <c:dLbl>
              <c:idx val="3"/>
              <c:layout/>
              <c:tx>
                <c:rich>
                  <a:bodyPr/>
                  <a:lstStyle/>
                  <a:p>
                    <a:fld id="{B75C8950-E95D-489A-88E2-3C2FA2D60E59}"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3-DE77-4981-A7B7-2A036500BB9B}"/>
                </c:ext>
              </c:extLst>
            </c:dLbl>
            <c:dLbl>
              <c:idx val="4"/>
              <c:layout/>
              <c:tx>
                <c:rich>
                  <a:bodyPr/>
                  <a:lstStyle/>
                  <a:p>
                    <a:fld id="{2D6BD0EF-3479-4665-B62C-47545B2E76A9}" type="CELLRANGE">
                      <a:rPr lang="en-US"/>
                      <a:pPr/>
                      <a:t>[CELLRANGE]</a:t>
                    </a:fld>
                    <a:endParaRPr lang="es-ES"/>
                  </a:p>
                </c:rich>
              </c:tx>
              <c:dLblPos val="l"/>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4-DE77-4981-A7B7-2A036500BB9B}"/>
                </c:ext>
              </c:extLst>
            </c:dLbl>
            <c:dLbl>
              <c:idx val="5"/>
              <c:layout>
                <c:manualLayout>
                  <c:x val="-5.2219270628361535E-2"/>
                  <c:y val="4.1960395269218798E-2"/>
                </c:manualLayout>
              </c:layout>
              <c:tx>
                <c:rich>
                  <a:bodyPr/>
                  <a:lstStyle/>
                  <a:p>
                    <a:fld id="{89E01F74-77D7-4A06-B408-D6B5F35937F0}"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5-DE77-4981-A7B7-2A036500BB9B}"/>
                </c:ext>
              </c:extLst>
            </c:dLbl>
            <c:dLbl>
              <c:idx val="6"/>
              <c:layout/>
              <c:tx>
                <c:rich>
                  <a:bodyPr/>
                  <a:lstStyle/>
                  <a:p>
                    <a:fld id="{FD0A46CD-963B-4BA0-905E-0109EB977694}"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6-DE77-4981-A7B7-2A036500BB9B}"/>
                </c:ext>
              </c:extLst>
            </c:dLbl>
            <c:dLbl>
              <c:idx val="7"/>
              <c:layout/>
              <c:tx>
                <c:rich>
                  <a:bodyPr/>
                  <a:lstStyle/>
                  <a:p>
                    <a:fld id="{22FC4B79-509C-4165-BF3A-D17763337464}"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7-DE77-4981-A7B7-2A036500BB9B}"/>
                </c:ext>
              </c:extLst>
            </c:dLbl>
            <c:dLbl>
              <c:idx val="8"/>
              <c:layout/>
              <c:tx>
                <c:rich>
                  <a:bodyPr/>
                  <a:lstStyle/>
                  <a:p>
                    <a:fld id="{661D2A0F-007D-4496-8E37-8A7766956919}"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DE77-4981-A7B7-2A036500BB9B}"/>
                </c:ext>
              </c:extLst>
            </c:dLbl>
            <c:dLbl>
              <c:idx val="9"/>
              <c:layout>
                <c:manualLayout>
                  <c:x val="2.9274524278215128E-2"/>
                  <c:y val="2.7797462817148364E-3"/>
                </c:manualLayout>
              </c:layout>
              <c:tx>
                <c:rich>
                  <a:bodyPr/>
                  <a:lstStyle/>
                  <a:p>
                    <a:fld id="{82814526-3F40-4B82-A510-265C0203F331}"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9-DE77-4981-A7B7-2A036500BB9B}"/>
                </c:ext>
              </c:extLst>
            </c:dLbl>
            <c:dLbl>
              <c:idx val="10"/>
              <c:layout/>
              <c:tx>
                <c:rich>
                  <a:bodyPr/>
                  <a:lstStyle/>
                  <a:p>
                    <a:fld id="{244E06B0-18BD-4196-BC9A-8069D73C68BA}"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A-DE77-4981-A7B7-2A036500BB9B}"/>
                </c:ext>
              </c:extLst>
            </c:dLbl>
            <c:dLbl>
              <c:idx val="11"/>
              <c:layout/>
              <c:tx>
                <c:rich>
                  <a:bodyPr/>
                  <a:lstStyle/>
                  <a:p>
                    <a:fld id="{994ED84C-FCC3-40A6-A318-B53CC52D80A8}" type="CELLRANGE">
                      <a:rPr lang="es-E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B-DE77-4981-A7B7-2A036500BB9B}"/>
                </c:ext>
              </c:extLst>
            </c:dLbl>
            <c:dLbl>
              <c:idx val="12"/>
              <c:layout>
                <c:manualLayout>
                  <c:x val="-0.121368883641611"/>
                  <c:y val="-1.4822595704948691E-2"/>
                </c:manualLayout>
              </c:layout>
              <c:tx>
                <c:rich>
                  <a:bodyPr/>
                  <a:lstStyle/>
                  <a:p>
                    <a:fld id="{483D1749-0A24-424E-99E9-7F3A8A170B48}"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C-DE77-4981-A7B7-2A036500BB9B}"/>
                </c:ext>
              </c:extLst>
            </c:dLbl>
            <c:dLbl>
              <c:idx val="13"/>
              <c:layout>
                <c:manualLayout>
                  <c:x val="-1.6660107569198553E-2"/>
                  <c:y val="-9.0581482902999394E-17"/>
                </c:manualLayout>
              </c:layout>
              <c:tx>
                <c:rich>
                  <a:bodyPr/>
                  <a:lstStyle/>
                  <a:p>
                    <a:fld id="{5AFB5559-2F83-49FB-BD7F-5D5ADE9E1246}" type="CELLRANGE">
                      <a:rPr lang="en-US"/>
                      <a:pPr/>
                      <a:t>[CELLRANGE]</a:t>
                    </a:fld>
                    <a:endParaRPr lang="es-ES"/>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D-DE77-4981-A7B7-2A036500BB9B}"/>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1"/>
            <c:dispEq val="1"/>
            <c:trendlineLbl>
              <c:layout>
                <c:manualLayout>
                  <c:x val="-0.19962580348943984"/>
                  <c:y val="-0.11435768751945223"/>
                </c:manualLayout>
              </c:layout>
              <c:numFmt formatCode="General" sourceLinked="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rendlineLbl>
          </c:trendline>
          <c:xVal>
            <c:numRef>
              <c:f>Gráficos!$AB$4:$AB$18</c:f>
              <c:numCache>
                <c:formatCode>General</c:formatCode>
                <c:ptCount val="14"/>
                <c:pt idx="0">
                  <c:v>119.12751677852349</c:v>
                </c:pt>
                <c:pt idx="1">
                  <c:v>109.06040268456377</c:v>
                </c:pt>
                <c:pt idx="2">
                  <c:v>114.76510067114094</c:v>
                </c:pt>
                <c:pt idx="3">
                  <c:v>101.6778523489933</c:v>
                </c:pt>
                <c:pt idx="4">
                  <c:v>98.322147651006702</c:v>
                </c:pt>
                <c:pt idx="5">
                  <c:v>115.7718120805369</c:v>
                </c:pt>
                <c:pt idx="6">
                  <c:v>66.77852348993288</c:v>
                </c:pt>
                <c:pt idx="7">
                  <c:v>123.48993288590604</c:v>
                </c:pt>
                <c:pt idx="8">
                  <c:v>88.590604026845639</c:v>
                </c:pt>
                <c:pt idx="9">
                  <c:v>120.46979865771812</c:v>
                </c:pt>
                <c:pt idx="10">
                  <c:v>71.812080536912745</c:v>
                </c:pt>
                <c:pt idx="11">
                  <c:v>83.892617449664428</c:v>
                </c:pt>
                <c:pt idx="12">
                  <c:v>113.08724832214764</c:v>
                </c:pt>
                <c:pt idx="13">
                  <c:v>100.33557046979867</c:v>
                </c:pt>
              </c:numCache>
            </c:numRef>
          </c:xVal>
          <c:yVal>
            <c:numRef>
              <c:f>Gráficos!$H$4:$H$18</c:f>
              <c:numCache>
                <c:formatCode>General</c:formatCode>
                <c:ptCount val="14"/>
                <c:pt idx="0">
                  <c:v>75.576036866359445</c:v>
                </c:pt>
                <c:pt idx="1">
                  <c:v>65.217391304347828</c:v>
                </c:pt>
                <c:pt idx="2">
                  <c:v>69.209809264305179</c:v>
                </c:pt>
                <c:pt idx="3">
                  <c:v>70.559610705596114</c:v>
                </c:pt>
                <c:pt idx="4">
                  <c:v>72.052401746724897</c:v>
                </c:pt>
                <c:pt idx="5">
                  <c:v>67.4364896073903</c:v>
                </c:pt>
                <c:pt idx="6">
                  <c:v>53.333333333333336</c:v>
                </c:pt>
                <c:pt idx="7">
                  <c:v>60.099750623441395</c:v>
                </c:pt>
                <c:pt idx="8">
                  <c:v>57.906976744186046</c:v>
                </c:pt>
                <c:pt idx="9">
                  <c:v>72.881355932203391</c:v>
                </c:pt>
                <c:pt idx="10">
                  <c:v>57.10723192019951</c:v>
                </c:pt>
                <c:pt idx="11">
                  <c:v>51.937984496124031</c:v>
                </c:pt>
                <c:pt idx="12">
                  <c:v>74.698795180722882</c:v>
                </c:pt>
                <c:pt idx="13">
                  <c:v>58.490566037735846</c:v>
                </c:pt>
              </c:numCache>
            </c:numRef>
          </c:yVal>
          <c:smooth val="0"/>
          <c:extLst>
            <c:ext xmlns:c15="http://schemas.microsoft.com/office/drawing/2012/chart" uri="{02D57815-91ED-43cb-92C2-25804820EDAC}">
              <c15:datalabelsRange>
                <c15:f>Gráficos!$A$4:$A$18</c15:f>
                <c15:dlblRangeCache>
                  <c:ptCount val="14"/>
                  <c:pt idx="0">
                    <c:v>AU</c:v>
                  </c:pt>
                  <c:pt idx="1">
                    <c:v>BE</c:v>
                  </c:pt>
                  <c:pt idx="2">
                    <c:v>DK</c:v>
                  </c:pt>
                  <c:pt idx="3">
                    <c:v>FI</c:v>
                  </c:pt>
                  <c:pt idx="4">
                    <c:v>FR</c:v>
                  </c:pt>
                  <c:pt idx="5">
                    <c:v>GE</c:v>
                  </c:pt>
                  <c:pt idx="6">
                    <c:v>GR</c:v>
                  </c:pt>
                  <c:pt idx="7">
                    <c:v>IR</c:v>
                  </c:pt>
                  <c:pt idx="8">
                    <c:v>IT</c:v>
                  </c:pt>
                  <c:pt idx="9">
                    <c:v>NE</c:v>
                  </c:pt>
                  <c:pt idx="10">
                    <c:v>PO</c:v>
                  </c:pt>
                  <c:pt idx="11">
                    <c:v>ES</c:v>
                  </c:pt>
                  <c:pt idx="12">
                    <c:v>SW</c:v>
                  </c:pt>
                  <c:pt idx="13">
                    <c:v>UK</c:v>
                  </c:pt>
                </c15:dlblRangeCache>
              </c15:datalabelsRange>
            </c:ext>
            <c:ext xmlns:c16="http://schemas.microsoft.com/office/drawing/2014/chart" uri="{C3380CC4-5D6E-409C-BE32-E72D297353CC}">
              <c16:uniqueId val="{0000000F-DE77-4981-A7B7-2A036500BB9B}"/>
            </c:ext>
          </c:extLst>
        </c:ser>
        <c:dLbls>
          <c:showLegendKey val="0"/>
          <c:showVal val="0"/>
          <c:showCatName val="0"/>
          <c:showSerName val="0"/>
          <c:showPercent val="0"/>
          <c:showBubbleSize val="0"/>
        </c:dLbls>
        <c:axId val="175607264"/>
        <c:axId val="175607824"/>
      </c:scatterChart>
      <c:valAx>
        <c:axId val="175607264"/>
        <c:scaling>
          <c:orientation val="minMax"/>
          <c:max val="135"/>
          <c:min val="6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PIB per cápita PPA</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7824"/>
        <c:crosses val="autoZero"/>
        <c:crossBetween val="midCat"/>
      </c:valAx>
      <c:valAx>
        <c:axId val="175607824"/>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S"/>
                  <a:t>Diferencial Tasas de Riesgo de Pobreza</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17560726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6612F1-2A68-4A90-82A4-11E6C481CBCF}"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s-ES"/>
        </a:p>
      </dgm:t>
    </dgm:pt>
    <dgm:pt modelId="{46ABC349-13CD-4CCB-B4F2-9DF250A12038}">
      <dgm:prSet phldrT="[Texto]" custT="1"/>
      <dgm:spPr/>
      <dgm:t>
        <a:bodyPr/>
        <a:lstStyle/>
        <a:p>
          <a:pPr marL="0" lvl="0" indent="0" algn="ctr" defTabSz="1111250">
            <a:lnSpc>
              <a:spcPct val="90000"/>
            </a:lnSpc>
            <a:spcBef>
              <a:spcPct val="0"/>
            </a:spcBef>
            <a:spcAft>
              <a:spcPct val="35000"/>
            </a:spcAft>
            <a:buNone/>
          </a:pPr>
          <a:r>
            <a:rPr lang="es-ES" sz="2500" kern="1200" dirty="0">
              <a:solidFill>
                <a:prstClr val="white"/>
              </a:solidFill>
              <a:latin typeface="Calibri" panose="020F0502020204030204"/>
              <a:ea typeface="+mn-ea"/>
              <a:cs typeface="+mn-cs"/>
            </a:rPr>
            <a:t>1ª gen.</a:t>
          </a:r>
        </a:p>
      </dgm:t>
    </dgm:pt>
    <dgm:pt modelId="{47D37F40-6B1A-487F-AEC4-FA6E09E7ADAC}" type="parTrans" cxnId="{3C5EAC62-BB1C-4568-9D7E-15671FAFDE19}">
      <dgm:prSet/>
      <dgm:spPr/>
      <dgm:t>
        <a:bodyPr/>
        <a:lstStyle/>
        <a:p>
          <a:endParaRPr lang="es-ES"/>
        </a:p>
      </dgm:t>
    </dgm:pt>
    <dgm:pt modelId="{95F854C8-C044-4EFE-B701-39C68D074A58}" type="sibTrans" cxnId="{3C5EAC62-BB1C-4568-9D7E-15671FAFDE19}">
      <dgm:prSet/>
      <dgm:spPr/>
      <dgm:t>
        <a:bodyPr/>
        <a:lstStyle/>
        <a:p>
          <a:endParaRPr lang="es-ES"/>
        </a:p>
      </dgm:t>
    </dgm:pt>
    <dgm:pt modelId="{F1A50D32-6B92-4D48-889E-3AC5CD375135}">
      <dgm:prSet phldrT="[Texto]"/>
      <dgm:spPr/>
      <dgm:t>
        <a:bodyPr/>
        <a:lstStyle/>
        <a:p>
          <a:r>
            <a:rPr lang="es-ES" dirty="0"/>
            <a:t>Enfermedad</a:t>
          </a:r>
        </a:p>
      </dgm:t>
    </dgm:pt>
    <dgm:pt modelId="{FCB4B89B-0627-4F28-B77B-52BF1C2C7332}" type="parTrans" cxnId="{7AF8EE23-CF45-4CBE-BD3E-425D20A3A01A}">
      <dgm:prSet/>
      <dgm:spPr/>
      <dgm:t>
        <a:bodyPr/>
        <a:lstStyle/>
        <a:p>
          <a:endParaRPr lang="es-ES"/>
        </a:p>
      </dgm:t>
    </dgm:pt>
    <dgm:pt modelId="{04AD0AE1-8A3A-4772-934C-BB056044655D}" type="sibTrans" cxnId="{7AF8EE23-CF45-4CBE-BD3E-425D20A3A01A}">
      <dgm:prSet/>
      <dgm:spPr/>
      <dgm:t>
        <a:bodyPr/>
        <a:lstStyle/>
        <a:p>
          <a:endParaRPr lang="es-ES"/>
        </a:p>
      </dgm:t>
    </dgm:pt>
    <dgm:pt modelId="{E1325C4F-4924-425C-848D-FB61F34BD5E9}">
      <dgm:prSet phldrT="[Texto]"/>
      <dgm:spPr/>
      <dgm:t>
        <a:bodyPr/>
        <a:lstStyle/>
        <a:p>
          <a:r>
            <a:rPr lang="es-ES" dirty="0"/>
            <a:t>Vejez</a:t>
          </a:r>
        </a:p>
      </dgm:t>
    </dgm:pt>
    <dgm:pt modelId="{9024380B-5CCB-42C1-848C-E2E5266DD59D}" type="parTrans" cxnId="{4B573473-A5F9-4AA7-A6B6-95B4E8629C5E}">
      <dgm:prSet/>
      <dgm:spPr/>
      <dgm:t>
        <a:bodyPr/>
        <a:lstStyle/>
        <a:p>
          <a:endParaRPr lang="es-ES"/>
        </a:p>
      </dgm:t>
    </dgm:pt>
    <dgm:pt modelId="{086B934B-B64B-4538-8411-0E9D06A51911}" type="sibTrans" cxnId="{4B573473-A5F9-4AA7-A6B6-95B4E8629C5E}">
      <dgm:prSet/>
      <dgm:spPr/>
      <dgm:t>
        <a:bodyPr/>
        <a:lstStyle/>
        <a:p>
          <a:endParaRPr lang="es-ES"/>
        </a:p>
      </dgm:t>
    </dgm:pt>
    <dgm:pt modelId="{0A049A8D-F8E7-44E6-83D2-285C3FD6F9BD}">
      <dgm:prSet phldrT="[Texto]"/>
      <dgm:spPr/>
      <dgm:t>
        <a:bodyPr/>
        <a:lstStyle/>
        <a:p>
          <a:r>
            <a:rPr lang="es-ES" dirty="0"/>
            <a:t>2ª gen.</a:t>
          </a:r>
        </a:p>
      </dgm:t>
    </dgm:pt>
    <dgm:pt modelId="{0C7223A5-4E68-4B80-A4A1-39156FCAC3F6}" type="parTrans" cxnId="{05A86C2A-5A44-4FDF-B40F-443B5FBC51AB}">
      <dgm:prSet/>
      <dgm:spPr/>
      <dgm:t>
        <a:bodyPr/>
        <a:lstStyle/>
        <a:p>
          <a:endParaRPr lang="es-ES"/>
        </a:p>
      </dgm:t>
    </dgm:pt>
    <dgm:pt modelId="{C24286A2-ECFB-4A11-BA05-2999CC3B7E99}" type="sibTrans" cxnId="{05A86C2A-5A44-4FDF-B40F-443B5FBC51AB}">
      <dgm:prSet/>
      <dgm:spPr/>
      <dgm:t>
        <a:bodyPr/>
        <a:lstStyle/>
        <a:p>
          <a:endParaRPr lang="es-ES"/>
        </a:p>
      </dgm:t>
    </dgm:pt>
    <dgm:pt modelId="{4F0F8B37-0AD9-4CF4-A97C-6B3C4DE9464B}">
      <dgm:prSet phldrT="[Texto]"/>
      <dgm:spPr/>
      <dgm:t>
        <a:bodyPr/>
        <a:lstStyle/>
        <a:p>
          <a:r>
            <a:rPr lang="es-ES" dirty="0"/>
            <a:t>Desempleo de mayores</a:t>
          </a:r>
        </a:p>
      </dgm:t>
    </dgm:pt>
    <dgm:pt modelId="{693CCF1B-D0F9-4DBC-8581-D39B31B585FD}" type="parTrans" cxnId="{EB4A702D-9562-4872-8112-D8E20098FD25}">
      <dgm:prSet/>
      <dgm:spPr/>
      <dgm:t>
        <a:bodyPr/>
        <a:lstStyle/>
        <a:p>
          <a:endParaRPr lang="es-ES"/>
        </a:p>
      </dgm:t>
    </dgm:pt>
    <dgm:pt modelId="{5BB1C1E9-47C9-4BB3-B0E4-AA23862964CB}" type="sibTrans" cxnId="{EB4A702D-9562-4872-8112-D8E20098FD25}">
      <dgm:prSet/>
      <dgm:spPr/>
      <dgm:t>
        <a:bodyPr/>
        <a:lstStyle/>
        <a:p>
          <a:endParaRPr lang="es-ES"/>
        </a:p>
      </dgm:t>
    </dgm:pt>
    <dgm:pt modelId="{3BD76CE8-022B-4025-9C1C-B61152F266EF}">
      <dgm:prSet phldrT="[Texto]"/>
      <dgm:spPr/>
      <dgm:t>
        <a:bodyPr/>
        <a:lstStyle/>
        <a:p>
          <a:r>
            <a:rPr lang="es-ES" dirty="0"/>
            <a:t>Maternidad</a:t>
          </a:r>
        </a:p>
      </dgm:t>
    </dgm:pt>
    <dgm:pt modelId="{EE9AEC88-8967-47D9-80C6-ADE92C4EFF8A}" type="parTrans" cxnId="{460DFC2C-AE4A-4155-928E-E5EB9914A7F9}">
      <dgm:prSet/>
      <dgm:spPr/>
      <dgm:t>
        <a:bodyPr/>
        <a:lstStyle/>
        <a:p>
          <a:endParaRPr lang="es-ES"/>
        </a:p>
      </dgm:t>
    </dgm:pt>
    <dgm:pt modelId="{21DA69C2-EFCF-493E-B3E4-DA8BEEC4345D}" type="sibTrans" cxnId="{460DFC2C-AE4A-4155-928E-E5EB9914A7F9}">
      <dgm:prSet/>
      <dgm:spPr/>
      <dgm:t>
        <a:bodyPr/>
        <a:lstStyle/>
        <a:p>
          <a:endParaRPr lang="es-ES"/>
        </a:p>
      </dgm:t>
    </dgm:pt>
    <dgm:pt modelId="{FC37CDBA-E796-4081-863E-8D48DAE3AC86}">
      <dgm:prSet phldrT="[Texto]"/>
      <dgm:spPr/>
      <dgm:t>
        <a:bodyPr/>
        <a:lstStyle/>
        <a:p>
          <a:r>
            <a:rPr lang="es-ES" dirty="0"/>
            <a:t>Accidentes laborales</a:t>
          </a:r>
        </a:p>
      </dgm:t>
    </dgm:pt>
    <dgm:pt modelId="{7CCEF190-4250-4392-95B5-17FCD8A36E47}" type="parTrans" cxnId="{BA08D1A3-DE86-48D3-9B91-32589A8948BB}">
      <dgm:prSet/>
      <dgm:spPr/>
      <dgm:t>
        <a:bodyPr/>
        <a:lstStyle/>
        <a:p>
          <a:endParaRPr lang="es-ES"/>
        </a:p>
      </dgm:t>
    </dgm:pt>
    <dgm:pt modelId="{1DDA7045-8855-42E0-A04F-7E00BAFBEAF6}" type="sibTrans" cxnId="{BA08D1A3-DE86-48D3-9B91-32589A8948BB}">
      <dgm:prSet/>
      <dgm:spPr/>
      <dgm:t>
        <a:bodyPr/>
        <a:lstStyle/>
        <a:p>
          <a:endParaRPr lang="es-ES"/>
        </a:p>
      </dgm:t>
    </dgm:pt>
    <dgm:pt modelId="{A3915BE9-E82B-4CED-8561-81241D5E8C3F}">
      <dgm:prSet phldrT="[Texto]"/>
      <dgm:spPr/>
      <dgm:t>
        <a:bodyPr/>
        <a:lstStyle/>
        <a:p>
          <a:r>
            <a:rPr lang="es-ES" dirty="0"/>
            <a:t>Desempleo</a:t>
          </a:r>
        </a:p>
      </dgm:t>
    </dgm:pt>
    <dgm:pt modelId="{AF9306E4-2E60-4972-B172-CA8D7FE819F9}" type="parTrans" cxnId="{07566AF0-41D5-4B51-9BFE-CBE51A9EC39B}">
      <dgm:prSet/>
      <dgm:spPr/>
      <dgm:t>
        <a:bodyPr/>
        <a:lstStyle/>
        <a:p>
          <a:endParaRPr lang="es-ES"/>
        </a:p>
      </dgm:t>
    </dgm:pt>
    <dgm:pt modelId="{2417B0A1-1A4D-4326-8035-B376555C9AE0}" type="sibTrans" cxnId="{07566AF0-41D5-4B51-9BFE-CBE51A9EC39B}">
      <dgm:prSet/>
      <dgm:spPr/>
      <dgm:t>
        <a:bodyPr/>
        <a:lstStyle/>
        <a:p>
          <a:endParaRPr lang="es-ES"/>
        </a:p>
      </dgm:t>
    </dgm:pt>
    <dgm:pt modelId="{66568527-3D0B-40EC-8045-E9E860F33555}" type="pres">
      <dgm:prSet presAssocID="{916612F1-2A68-4A90-82A4-11E6C481CBCF}" presName="list" presStyleCnt="0">
        <dgm:presLayoutVars>
          <dgm:dir/>
          <dgm:animLvl val="lvl"/>
        </dgm:presLayoutVars>
      </dgm:prSet>
      <dgm:spPr/>
      <dgm:t>
        <a:bodyPr/>
        <a:lstStyle/>
        <a:p>
          <a:endParaRPr lang="es-ES"/>
        </a:p>
      </dgm:t>
    </dgm:pt>
    <dgm:pt modelId="{7921A3C4-90FE-42DA-9C6C-1BFB4E240517}" type="pres">
      <dgm:prSet presAssocID="{46ABC349-13CD-4CCB-B4F2-9DF250A12038}" presName="posSpace" presStyleCnt="0"/>
      <dgm:spPr/>
    </dgm:pt>
    <dgm:pt modelId="{81743E90-0944-4FD3-865B-EC5BBFE30685}" type="pres">
      <dgm:prSet presAssocID="{46ABC349-13CD-4CCB-B4F2-9DF250A12038}" presName="vertFlow" presStyleCnt="0"/>
      <dgm:spPr/>
    </dgm:pt>
    <dgm:pt modelId="{C8D52157-6D85-4C9C-BF93-301EDF65F2D6}" type="pres">
      <dgm:prSet presAssocID="{46ABC349-13CD-4CCB-B4F2-9DF250A12038}" presName="topSpace" presStyleCnt="0"/>
      <dgm:spPr/>
    </dgm:pt>
    <dgm:pt modelId="{87D3A6CE-AD98-4D32-AD99-BB7AB49C2A19}" type="pres">
      <dgm:prSet presAssocID="{46ABC349-13CD-4CCB-B4F2-9DF250A12038}" presName="firstComp" presStyleCnt="0"/>
      <dgm:spPr/>
    </dgm:pt>
    <dgm:pt modelId="{A8AB0E43-6C0D-467B-9C78-06230856DBC7}" type="pres">
      <dgm:prSet presAssocID="{46ABC349-13CD-4CCB-B4F2-9DF250A12038}" presName="firstChild" presStyleLbl="bgAccFollowNode1" presStyleIdx="0" presStyleCnt="6"/>
      <dgm:spPr/>
      <dgm:t>
        <a:bodyPr/>
        <a:lstStyle/>
        <a:p>
          <a:endParaRPr lang="es-ES"/>
        </a:p>
      </dgm:t>
    </dgm:pt>
    <dgm:pt modelId="{3F1662C7-9044-4030-9F36-48D83C20B570}" type="pres">
      <dgm:prSet presAssocID="{46ABC349-13CD-4CCB-B4F2-9DF250A12038}" presName="firstChildTx" presStyleLbl="bgAccFollowNode1" presStyleIdx="0" presStyleCnt="6">
        <dgm:presLayoutVars>
          <dgm:bulletEnabled val="1"/>
        </dgm:presLayoutVars>
      </dgm:prSet>
      <dgm:spPr/>
      <dgm:t>
        <a:bodyPr/>
        <a:lstStyle/>
        <a:p>
          <a:endParaRPr lang="es-ES"/>
        </a:p>
      </dgm:t>
    </dgm:pt>
    <dgm:pt modelId="{2ACCA8A8-9F67-4338-9D63-522A321074C8}" type="pres">
      <dgm:prSet presAssocID="{E1325C4F-4924-425C-848D-FB61F34BD5E9}" presName="comp" presStyleCnt="0"/>
      <dgm:spPr/>
    </dgm:pt>
    <dgm:pt modelId="{82E9573C-07C4-42FC-8577-0A7482C5DE96}" type="pres">
      <dgm:prSet presAssocID="{E1325C4F-4924-425C-848D-FB61F34BD5E9}" presName="child" presStyleLbl="bgAccFollowNode1" presStyleIdx="1" presStyleCnt="6"/>
      <dgm:spPr/>
      <dgm:t>
        <a:bodyPr/>
        <a:lstStyle/>
        <a:p>
          <a:endParaRPr lang="es-ES"/>
        </a:p>
      </dgm:t>
    </dgm:pt>
    <dgm:pt modelId="{98D9806B-54C4-4C64-B7F5-E3C780A2B8E6}" type="pres">
      <dgm:prSet presAssocID="{E1325C4F-4924-425C-848D-FB61F34BD5E9}" presName="childTx" presStyleLbl="bgAccFollowNode1" presStyleIdx="1" presStyleCnt="6">
        <dgm:presLayoutVars>
          <dgm:bulletEnabled val="1"/>
        </dgm:presLayoutVars>
      </dgm:prSet>
      <dgm:spPr/>
      <dgm:t>
        <a:bodyPr/>
        <a:lstStyle/>
        <a:p>
          <a:endParaRPr lang="es-ES"/>
        </a:p>
      </dgm:t>
    </dgm:pt>
    <dgm:pt modelId="{9DF5EC63-0099-489C-A5FF-A67FAC0EA4F6}" type="pres">
      <dgm:prSet presAssocID="{FC37CDBA-E796-4081-863E-8D48DAE3AC86}" presName="comp" presStyleCnt="0"/>
      <dgm:spPr/>
    </dgm:pt>
    <dgm:pt modelId="{6D881228-1E3B-42ED-8477-065A79D9160E}" type="pres">
      <dgm:prSet presAssocID="{FC37CDBA-E796-4081-863E-8D48DAE3AC86}" presName="child" presStyleLbl="bgAccFollowNode1" presStyleIdx="2" presStyleCnt="6"/>
      <dgm:spPr/>
      <dgm:t>
        <a:bodyPr/>
        <a:lstStyle/>
        <a:p>
          <a:endParaRPr lang="es-ES"/>
        </a:p>
      </dgm:t>
    </dgm:pt>
    <dgm:pt modelId="{D3D300F6-543A-4121-A800-8D42C6BC1FF0}" type="pres">
      <dgm:prSet presAssocID="{FC37CDBA-E796-4081-863E-8D48DAE3AC86}" presName="childTx" presStyleLbl="bgAccFollowNode1" presStyleIdx="2" presStyleCnt="6">
        <dgm:presLayoutVars>
          <dgm:bulletEnabled val="1"/>
        </dgm:presLayoutVars>
      </dgm:prSet>
      <dgm:spPr/>
      <dgm:t>
        <a:bodyPr/>
        <a:lstStyle/>
        <a:p>
          <a:endParaRPr lang="es-ES"/>
        </a:p>
      </dgm:t>
    </dgm:pt>
    <dgm:pt modelId="{4B003C18-8897-4DF9-8C66-AA798FCE7A5A}" type="pres">
      <dgm:prSet presAssocID="{A3915BE9-E82B-4CED-8561-81241D5E8C3F}" presName="comp" presStyleCnt="0"/>
      <dgm:spPr/>
    </dgm:pt>
    <dgm:pt modelId="{F5C9B162-479C-4506-ADCE-53D02ACBD2A1}" type="pres">
      <dgm:prSet presAssocID="{A3915BE9-E82B-4CED-8561-81241D5E8C3F}" presName="child" presStyleLbl="bgAccFollowNode1" presStyleIdx="3" presStyleCnt="6"/>
      <dgm:spPr/>
      <dgm:t>
        <a:bodyPr/>
        <a:lstStyle/>
        <a:p>
          <a:endParaRPr lang="es-ES"/>
        </a:p>
      </dgm:t>
    </dgm:pt>
    <dgm:pt modelId="{477B7A4D-9B1C-4849-A5A9-FF5938090115}" type="pres">
      <dgm:prSet presAssocID="{A3915BE9-E82B-4CED-8561-81241D5E8C3F}" presName="childTx" presStyleLbl="bgAccFollowNode1" presStyleIdx="3" presStyleCnt="6">
        <dgm:presLayoutVars>
          <dgm:bulletEnabled val="1"/>
        </dgm:presLayoutVars>
      </dgm:prSet>
      <dgm:spPr/>
      <dgm:t>
        <a:bodyPr/>
        <a:lstStyle/>
        <a:p>
          <a:endParaRPr lang="es-ES"/>
        </a:p>
      </dgm:t>
    </dgm:pt>
    <dgm:pt modelId="{9E059415-AE6A-4878-A76B-3837C15FC5AF}" type="pres">
      <dgm:prSet presAssocID="{46ABC349-13CD-4CCB-B4F2-9DF250A12038}" presName="negSpace" presStyleCnt="0"/>
      <dgm:spPr/>
    </dgm:pt>
    <dgm:pt modelId="{FB0702EF-2387-440D-BB48-1F7487D5B61C}" type="pres">
      <dgm:prSet presAssocID="{46ABC349-13CD-4CCB-B4F2-9DF250A12038}" presName="circle" presStyleLbl="node1" presStyleIdx="0" presStyleCnt="2"/>
      <dgm:spPr/>
      <dgm:t>
        <a:bodyPr/>
        <a:lstStyle/>
        <a:p>
          <a:endParaRPr lang="es-ES"/>
        </a:p>
      </dgm:t>
    </dgm:pt>
    <dgm:pt modelId="{1D6A244F-F713-4541-9FAE-35F8B08956D7}" type="pres">
      <dgm:prSet presAssocID="{95F854C8-C044-4EFE-B701-39C68D074A58}" presName="transSpace" presStyleCnt="0"/>
      <dgm:spPr/>
    </dgm:pt>
    <dgm:pt modelId="{D96BE270-11A6-4EA8-A96D-FB8FF183BABE}" type="pres">
      <dgm:prSet presAssocID="{0A049A8D-F8E7-44E6-83D2-285C3FD6F9BD}" presName="posSpace" presStyleCnt="0"/>
      <dgm:spPr/>
    </dgm:pt>
    <dgm:pt modelId="{8449D150-3EE6-4A02-9B83-16DA3BDE4EC6}" type="pres">
      <dgm:prSet presAssocID="{0A049A8D-F8E7-44E6-83D2-285C3FD6F9BD}" presName="vertFlow" presStyleCnt="0"/>
      <dgm:spPr/>
    </dgm:pt>
    <dgm:pt modelId="{E97EAD1A-E83B-4518-BDDD-24D248141184}" type="pres">
      <dgm:prSet presAssocID="{0A049A8D-F8E7-44E6-83D2-285C3FD6F9BD}" presName="topSpace" presStyleCnt="0"/>
      <dgm:spPr/>
    </dgm:pt>
    <dgm:pt modelId="{D722DAFA-A452-48AD-80AB-B33A81A36370}" type="pres">
      <dgm:prSet presAssocID="{0A049A8D-F8E7-44E6-83D2-285C3FD6F9BD}" presName="firstComp" presStyleCnt="0"/>
      <dgm:spPr/>
    </dgm:pt>
    <dgm:pt modelId="{CAC95ECC-F376-461B-AAB7-7170704DD24B}" type="pres">
      <dgm:prSet presAssocID="{0A049A8D-F8E7-44E6-83D2-285C3FD6F9BD}" presName="firstChild" presStyleLbl="bgAccFollowNode1" presStyleIdx="4" presStyleCnt="6"/>
      <dgm:spPr/>
      <dgm:t>
        <a:bodyPr/>
        <a:lstStyle/>
        <a:p>
          <a:endParaRPr lang="es-ES"/>
        </a:p>
      </dgm:t>
    </dgm:pt>
    <dgm:pt modelId="{757EB0EC-6A40-4150-9679-5A6E82F01747}" type="pres">
      <dgm:prSet presAssocID="{0A049A8D-F8E7-44E6-83D2-285C3FD6F9BD}" presName="firstChildTx" presStyleLbl="bgAccFollowNode1" presStyleIdx="4" presStyleCnt="6">
        <dgm:presLayoutVars>
          <dgm:bulletEnabled val="1"/>
        </dgm:presLayoutVars>
      </dgm:prSet>
      <dgm:spPr/>
      <dgm:t>
        <a:bodyPr/>
        <a:lstStyle/>
        <a:p>
          <a:endParaRPr lang="es-ES"/>
        </a:p>
      </dgm:t>
    </dgm:pt>
    <dgm:pt modelId="{5A90609E-6E6E-4490-9C97-347ABACA4A33}" type="pres">
      <dgm:prSet presAssocID="{3BD76CE8-022B-4025-9C1C-B61152F266EF}" presName="comp" presStyleCnt="0"/>
      <dgm:spPr/>
    </dgm:pt>
    <dgm:pt modelId="{99547948-1AEC-4E9B-9D41-2DEB87EF45DF}" type="pres">
      <dgm:prSet presAssocID="{3BD76CE8-022B-4025-9C1C-B61152F266EF}" presName="child" presStyleLbl="bgAccFollowNode1" presStyleIdx="5" presStyleCnt="6"/>
      <dgm:spPr/>
      <dgm:t>
        <a:bodyPr/>
        <a:lstStyle/>
        <a:p>
          <a:endParaRPr lang="es-ES"/>
        </a:p>
      </dgm:t>
    </dgm:pt>
    <dgm:pt modelId="{991C2B29-7450-4548-9659-F484059D08A2}" type="pres">
      <dgm:prSet presAssocID="{3BD76CE8-022B-4025-9C1C-B61152F266EF}" presName="childTx" presStyleLbl="bgAccFollowNode1" presStyleIdx="5" presStyleCnt="6">
        <dgm:presLayoutVars>
          <dgm:bulletEnabled val="1"/>
        </dgm:presLayoutVars>
      </dgm:prSet>
      <dgm:spPr/>
      <dgm:t>
        <a:bodyPr/>
        <a:lstStyle/>
        <a:p>
          <a:endParaRPr lang="es-ES"/>
        </a:p>
      </dgm:t>
    </dgm:pt>
    <dgm:pt modelId="{992F230D-CFF4-41A4-A6F9-85E01B30258D}" type="pres">
      <dgm:prSet presAssocID="{0A049A8D-F8E7-44E6-83D2-285C3FD6F9BD}" presName="negSpace" presStyleCnt="0"/>
      <dgm:spPr/>
    </dgm:pt>
    <dgm:pt modelId="{0873EBBB-8B5F-4F15-8C87-3E6C860814B7}" type="pres">
      <dgm:prSet presAssocID="{0A049A8D-F8E7-44E6-83D2-285C3FD6F9BD}" presName="circle" presStyleLbl="node1" presStyleIdx="1" presStyleCnt="2"/>
      <dgm:spPr/>
      <dgm:t>
        <a:bodyPr/>
        <a:lstStyle/>
        <a:p>
          <a:endParaRPr lang="es-ES"/>
        </a:p>
      </dgm:t>
    </dgm:pt>
  </dgm:ptLst>
  <dgm:cxnLst>
    <dgm:cxn modelId="{C458E904-FA98-4E46-ABFE-B853700FC6B1}" type="presOf" srcId="{A3915BE9-E82B-4CED-8561-81241D5E8C3F}" destId="{F5C9B162-479C-4506-ADCE-53D02ACBD2A1}" srcOrd="0" destOrd="0" presId="urn:microsoft.com/office/officeart/2005/8/layout/hList9"/>
    <dgm:cxn modelId="{4B573473-A5F9-4AA7-A6B6-95B4E8629C5E}" srcId="{46ABC349-13CD-4CCB-B4F2-9DF250A12038}" destId="{E1325C4F-4924-425C-848D-FB61F34BD5E9}" srcOrd="1" destOrd="0" parTransId="{9024380B-5CCB-42C1-848C-E2E5266DD59D}" sibTransId="{086B934B-B64B-4538-8411-0E9D06A51911}"/>
    <dgm:cxn modelId="{22770DAD-B4A9-4272-B8A2-9E613113CB34}" type="presOf" srcId="{4F0F8B37-0AD9-4CF4-A97C-6B3C4DE9464B}" destId="{CAC95ECC-F376-461B-AAB7-7170704DD24B}" srcOrd="0" destOrd="0" presId="urn:microsoft.com/office/officeart/2005/8/layout/hList9"/>
    <dgm:cxn modelId="{BA08D1A3-DE86-48D3-9B91-32589A8948BB}" srcId="{46ABC349-13CD-4CCB-B4F2-9DF250A12038}" destId="{FC37CDBA-E796-4081-863E-8D48DAE3AC86}" srcOrd="2" destOrd="0" parTransId="{7CCEF190-4250-4392-95B5-17FCD8A36E47}" sibTransId="{1DDA7045-8855-42E0-A04F-7E00BAFBEAF6}"/>
    <dgm:cxn modelId="{03638001-8D99-46DC-B650-2E7F63EFDF39}" type="presOf" srcId="{E1325C4F-4924-425C-848D-FB61F34BD5E9}" destId="{98D9806B-54C4-4C64-B7F5-E3C780A2B8E6}" srcOrd="1" destOrd="0" presId="urn:microsoft.com/office/officeart/2005/8/layout/hList9"/>
    <dgm:cxn modelId="{7945E8CE-DF62-4149-A7D6-DC24BF78745A}" type="presOf" srcId="{3BD76CE8-022B-4025-9C1C-B61152F266EF}" destId="{99547948-1AEC-4E9B-9D41-2DEB87EF45DF}" srcOrd="0" destOrd="0" presId="urn:microsoft.com/office/officeart/2005/8/layout/hList9"/>
    <dgm:cxn modelId="{05A86C2A-5A44-4FDF-B40F-443B5FBC51AB}" srcId="{916612F1-2A68-4A90-82A4-11E6C481CBCF}" destId="{0A049A8D-F8E7-44E6-83D2-285C3FD6F9BD}" srcOrd="1" destOrd="0" parTransId="{0C7223A5-4E68-4B80-A4A1-39156FCAC3F6}" sibTransId="{C24286A2-ECFB-4A11-BA05-2999CC3B7E99}"/>
    <dgm:cxn modelId="{7E4DF14B-96C0-4043-98AE-017CB26C4D21}" type="presOf" srcId="{FC37CDBA-E796-4081-863E-8D48DAE3AC86}" destId="{6D881228-1E3B-42ED-8477-065A79D9160E}" srcOrd="0" destOrd="0" presId="urn:microsoft.com/office/officeart/2005/8/layout/hList9"/>
    <dgm:cxn modelId="{4A5CC3C7-0BE1-4EE2-A037-69C5D2D4EA85}" type="presOf" srcId="{F1A50D32-6B92-4D48-889E-3AC5CD375135}" destId="{A8AB0E43-6C0D-467B-9C78-06230856DBC7}" srcOrd="0" destOrd="0" presId="urn:microsoft.com/office/officeart/2005/8/layout/hList9"/>
    <dgm:cxn modelId="{B1F9ADF0-A89E-4F29-B17B-105D8C1C5F15}" type="presOf" srcId="{A3915BE9-E82B-4CED-8561-81241D5E8C3F}" destId="{477B7A4D-9B1C-4849-A5A9-FF5938090115}" srcOrd="1" destOrd="0" presId="urn:microsoft.com/office/officeart/2005/8/layout/hList9"/>
    <dgm:cxn modelId="{0C975D3F-F233-480C-A478-B25A1629F67B}" type="presOf" srcId="{4F0F8B37-0AD9-4CF4-A97C-6B3C4DE9464B}" destId="{757EB0EC-6A40-4150-9679-5A6E82F01747}" srcOrd="1" destOrd="0" presId="urn:microsoft.com/office/officeart/2005/8/layout/hList9"/>
    <dgm:cxn modelId="{3C5EAC62-BB1C-4568-9D7E-15671FAFDE19}" srcId="{916612F1-2A68-4A90-82A4-11E6C481CBCF}" destId="{46ABC349-13CD-4CCB-B4F2-9DF250A12038}" srcOrd="0" destOrd="0" parTransId="{47D37F40-6B1A-487F-AEC4-FA6E09E7ADAC}" sibTransId="{95F854C8-C044-4EFE-B701-39C68D074A58}"/>
    <dgm:cxn modelId="{EB4A702D-9562-4872-8112-D8E20098FD25}" srcId="{0A049A8D-F8E7-44E6-83D2-285C3FD6F9BD}" destId="{4F0F8B37-0AD9-4CF4-A97C-6B3C4DE9464B}" srcOrd="0" destOrd="0" parTransId="{693CCF1B-D0F9-4DBC-8581-D39B31B585FD}" sibTransId="{5BB1C1E9-47C9-4BB3-B0E4-AA23862964CB}"/>
    <dgm:cxn modelId="{BE475BE6-EA5A-4DE8-B1C8-4744A5095238}" type="presOf" srcId="{46ABC349-13CD-4CCB-B4F2-9DF250A12038}" destId="{FB0702EF-2387-440D-BB48-1F7487D5B61C}" srcOrd="0" destOrd="0" presId="urn:microsoft.com/office/officeart/2005/8/layout/hList9"/>
    <dgm:cxn modelId="{BFF77A5A-B738-49AE-BA7B-EBF07079FB82}" type="presOf" srcId="{3BD76CE8-022B-4025-9C1C-B61152F266EF}" destId="{991C2B29-7450-4548-9659-F484059D08A2}" srcOrd="1" destOrd="0" presId="urn:microsoft.com/office/officeart/2005/8/layout/hList9"/>
    <dgm:cxn modelId="{EFBFDBBF-A2FD-43E6-999F-A831CD2FDC37}" type="presOf" srcId="{916612F1-2A68-4A90-82A4-11E6C481CBCF}" destId="{66568527-3D0B-40EC-8045-E9E860F33555}" srcOrd="0" destOrd="0" presId="urn:microsoft.com/office/officeart/2005/8/layout/hList9"/>
    <dgm:cxn modelId="{E8E17419-6FB3-4E74-B919-0E5C48F28427}" type="presOf" srcId="{F1A50D32-6B92-4D48-889E-3AC5CD375135}" destId="{3F1662C7-9044-4030-9F36-48D83C20B570}" srcOrd="1" destOrd="0" presId="urn:microsoft.com/office/officeart/2005/8/layout/hList9"/>
    <dgm:cxn modelId="{E9A0F3F8-4151-4AD5-8408-0C868A3CBA49}" type="presOf" srcId="{FC37CDBA-E796-4081-863E-8D48DAE3AC86}" destId="{D3D300F6-543A-4121-A800-8D42C6BC1FF0}" srcOrd="1" destOrd="0" presId="urn:microsoft.com/office/officeart/2005/8/layout/hList9"/>
    <dgm:cxn modelId="{7AF8EE23-CF45-4CBE-BD3E-425D20A3A01A}" srcId="{46ABC349-13CD-4CCB-B4F2-9DF250A12038}" destId="{F1A50D32-6B92-4D48-889E-3AC5CD375135}" srcOrd="0" destOrd="0" parTransId="{FCB4B89B-0627-4F28-B77B-52BF1C2C7332}" sibTransId="{04AD0AE1-8A3A-4772-934C-BB056044655D}"/>
    <dgm:cxn modelId="{F29B6256-B34F-4D85-8F45-53D548758FE5}" type="presOf" srcId="{E1325C4F-4924-425C-848D-FB61F34BD5E9}" destId="{82E9573C-07C4-42FC-8577-0A7482C5DE96}" srcOrd="0" destOrd="0" presId="urn:microsoft.com/office/officeart/2005/8/layout/hList9"/>
    <dgm:cxn modelId="{9F1F9E89-98F0-43F0-BD91-D4700B9A6AAE}" type="presOf" srcId="{0A049A8D-F8E7-44E6-83D2-285C3FD6F9BD}" destId="{0873EBBB-8B5F-4F15-8C87-3E6C860814B7}" srcOrd="0" destOrd="0" presId="urn:microsoft.com/office/officeart/2005/8/layout/hList9"/>
    <dgm:cxn modelId="{07566AF0-41D5-4B51-9BFE-CBE51A9EC39B}" srcId="{46ABC349-13CD-4CCB-B4F2-9DF250A12038}" destId="{A3915BE9-E82B-4CED-8561-81241D5E8C3F}" srcOrd="3" destOrd="0" parTransId="{AF9306E4-2E60-4972-B172-CA8D7FE819F9}" sibTransId="{2417B0A1-1A4D-4326-8035-B376555C9AE0}"/>
    <dgm:cxn modelId="{460DFC2C-AE4A-4155-928E-E5EB9914A7F9}" srcId="{0A049A8D-F8E7-44E6-83D2-285C3FD6F9BD}" destId="{3BD76CE8-022B-4025-9C1C-B61152F266EF}" srcOrd="1" destOrd="0" parTransId="{EE9AEC88-8967-47D9-80C6-ADE92C4EFF8A}" sibTransId="{21DA69C2-EFCF-493E-B3E4-DA8BEEC4345D}"/>
    <dgm:cxn modelId="{DABDB90E-1479-40F9-8CC9-D0E9DB7EE9E2}" type="presParOf" srcId="{66568527-3D0B-40EC-8045-E9E860F33555}" destId="{7921A3C4-90FE-42DA-9C6C-1BFB4E240517}" srcOrd="0" destOrd="0" presId="urn:microsoft.com/office/officeart/2005/8/layout/hList9"/>
    <dgm:cxn modelId="{718562C7-5CD5-4AC8-8558-740B752EBB1F}" type="presParOf" srcId="{66568527-3D0B-40EC-8045-E9E860F33555}" destId="{81743E90-0944-4FD3-865B-EC5BBFE30685}" srcOrd="1" destOrd="0" presId="urn:microsoft.com/office/officeart/2005/8/layout/hList9"/>
    <dgm:cxn modelId="{57E4E61F-3065-4D05-8660-DF35710055FC}" type="presParOf" srcId="{81743E90-0944-4FD3-865B-EC5BBFE30685}" destId="{C8D52157-6D85-4C9C-BF93-301EDF65F2D6}" srcOrd="0" destOrd="0" presId="urn:microsoft.com/office/officeart/2005/8/layout/hList9"/>
    <dgm:cxn modelId="{2FD09696-72F5-4139-A2D6-542981116168}" type="presParOf" srcId="{81743E90-0944-4FD3-865B-EC5BBFE30685}" destId="{87D3A6CE-AD98-4D32-AD99-BB7AB49C2A19}" srcOrd="1" destOrd="0" presId="urn:microsoft.com/office/officeart/2005/8/layout/hList9"/>
    <dgm:cxn modelId="{1B716866-A27D-439A-B85D-8363B67BC07F}" type="presParOf" srcId="{87D3A6CE-AD98-4D32-AD99-BB7AB49C2A19}" destId="{A8AB0E43-6C0D-467B-9C78-06230856DBC7}" srcOrd="0" destOrd="0" presId="urn:microsoft.com/office/officeart/2005/8/layout/hList9"/>
    <dgm:cxn modelId="{7E107F77-DC11-42BB-916F-E77C1A92BA9D}" type="presParOf" srcId="{87D3A6CE-AD98-4D32-AD99-BB7AB49C2A19}" destId="{3F1662C7-9044-4030-9F36-48D83C20B570}" srcOrd="1" destOrd="0" presId="urn:microsoft.com/office/officeart/2005/8/layout/hList9"/>
    <dgm:cxn modelId="{FECD18EF-BCA6-4152-8DC6-1B139FD08CE4}" type="presParOf" srcId="{81743E90-0944-4FD3-865B-EC5BBFE30685}" destId="{2ACCA8A8-9F67-4338-9D63-522A321074C8}" srcOrd="2" destOrd="0" presId="urn:microsoft.com/office/officeart/2005/8/layout/hList9"/>
    <dgm:cxn modelId="{37A6F3DC-1A7D-4965-ABB6-D3ED31336A7E}" type="presParOf" srcId="{2ACCA8A8-9F67-4338-9D63-522A321074C8}" destId="{82E9573C-07C4-42FC-8577-0A7482C5DE96}" srcOrd="0" destOrd="0" presId="urn:microsoft.com/office/officeart/2005/8/layout/hList9"/>
    <dgm:cxn modelId="{F0493DAE-1380-4E3A-BEBE-4D0A2480D04B}" type="presParOf" srcId="{2ACCA8A8-9F67-4338-9D63-522A321074C8}" destId="{98D9806B-54C4-4C64-B7F5-E3C780A2B8E6}" srcOrd="1" destOrd="0" presId="urn:microsoft.com/office/officeart/2005/8/layout/hList9"/>
    <dgm:cxn modelId="{FD26895D-EDB8-499D-97A3-7DC0875DF5B3}" type="presParOf" srcId="{81743E90-0944-4FD3-865B-EC5BBFE30685}" destId="{9DF5EC63-0099-489C-A5FF-A67FAC0EA4F6}" srcOrd="3" destOrd="0" presId="urn:microsoft.com/office/officeart/2005/8/layout/hList9"/>
    <dgm:cxn modelId="{039CD752-0FE6-4E23-AC9C-B836B0B670B4}" type="presParOf" srcId="{9DF5EC63-0099-489C-A5FF-A67FAC0EA4F6}" destId="{6D881228-1E3B-42ED-8477-065A79D9160E}" srcOrd="0" destOrd="0" presId="urn:microsoft.com/office/officeart/2005/8/layout/hList9"/>
    <dgm:cxn modelId="{1C233164-C111-4283-94BC-E97E2FE8F322}" type="presParOf" srcId="{9DF5EC63-0099-489C-A5FF-A67FAC0EA4F6}" destId="{D3D300F6-543A-4121-A800-8D42C6BC1FF0}" srcOrd="1" destOrd="0" presId="urn:microsoft.com/office/officeart/2005/8/layout/hList9"/>
    <dgm:cxn modelId="{AB2DE235-E06E-4722-B1EB-1BC09FD19786}" type="presParOf" srcId="{81743E90-0944-4FD3-865B-EC5BBFE30685}" destId="{4B003C18-8897-4DF9-8C66-AA798FCE7A5A}" srcOrd="4" destOrd="0" presId="urn:microsoft.com/office/officeart/2005/8/layout/hList9"/>
    <dgm:cxn modelId="{4ED7A518-BC2A-4AA9-BE1C-BC627D66A18B}" type="presParOf" srcId="{4B003C18-8897-4DF9-8C66-AA798FCE7A5A}" destId="{F5C9B162-479C-4506-ADCE-53D02ACBD2A1}" srcOrd="0" destOrd="0" presId="urn:microsoft.com/office/officeart/2005/8/layout/hList9"/>
    <dgm:cxn modelId="{EB88B3C2-3BB6-4D3B-91A1-12769DDBC3D3}" type="presParOf" srcId="{4B003C18-8897-4DF9-8C66-AA798FCE7A5A}" destId="{477B7A4D-9B1C-4849-A5A9-FF5938090115}" srcOrd="1" destOrd="0" presId="urn:microsoft.com/office/officeart/2005/8/layout/hList9"/>
    <dgm:cxn modelId="{260AC324-FEE1-4511-8A55-0B590D94E872}" type="presParOf" srcId="{66568527-3D0B-40EC-8045-E9E860F33555}" destId="{9E059415-AE6A-4878-A76B-3837C15FC5AF}" srcOrd="2" destOrd="0" presId="urn:microsoft.com/office/officeart/2005/8/layout/hList9"/>
    <dgm:cxn modelId="{A25E35F8-F612-4487-8259-EEAA44B8E958}" type="presParOf" srcId="{66568527-3D0B-40EC-8045-E9E860F33555}" destId="{FB0702EF-2387-440D-BB48-1F7487D5B61C}" srcOrd="3" destOrd="0" presId="urn:microsoft.com/office/officeart/2005/8/layout/hList9"/>
    <dgm:cxn modelId="{45E1F5BD-C6F7-4E64-BE1D-C1DE8C72C566}" type="presParOf" srcId="{66568527-3D0B-40EC-8045-E9E860F33555}" destId="{1D6A244F-F713-4541-9FAE-35F8B08956D7}" srcOrd="4" destOrd="0" presId="urn:microsoft.com/office/officeart/2005/8/layout/hList9"/>
    <dgm:cxn modelId="{ED825436-3C81-4994-A5AA-87501309C532}" type="presParOf" srcId="{66568527-3D0B-40EC-8045-E9E860F33555}" destId="{D96BE270-11A6-4EA8-A96D-FB8FF183BABE}" srcOrd="5" destOrd="0" presId="urn:microsoft.com/office/officeart/2005/8/layout/hList9"/>
    <dgm:cxn modelId="{0717FD3D-1727-470E-A390-F92E15AA8DF7}" type="presParOf" srcId="{66568527-3D0B-40EC-8045-E9E860F33555}" destId="{8449D150-3EE6-4A02-9B83-16DA3BDE4EC6}" srcOrd="6" destOrd="0" presId="urn:microsoft.com/office/officeart/2005/8/layout/hList9"/>
    <dgm:cxn modelId="{A2AB3063-3961-4F54-8A9C-2A5BAFC807C5}" type="presParOf" srcId="{8449D150-3EE6-4A02-9B83-16DA3BDE4EC6}" destId="{E97EAD1A-E83B-4518-BDDD-24D248141184}" srcOrd="0" destOrd="0" presId="urn:microsoft.com/office/officeart/2005/8/layout/hList9"/>
    <dgm:cxn modelId="{20689892-A373-4DF2-AB5A-DCA8E53669CF}" type="presParOf" srcId="{8449D150-3EE6-4A02-9B83-16DA3BDE4EC6}" destId="{D722DAFA-A452-48AD-80AB-B33A81A36370}" srcOrd="1" destOrd="0" presId="urn:microsoft.com/office/officeart/2005/8/layout/hList9"/>
    <dgm:cxn modelId="{9EBDA73C-8E62-4FE4-B17F-CC57AE5A70C7}" type="presParOf" srcId="{D722DAFA-A452-48AD-80AB-B33A81A36370}" destId="{CAC95ECC-F376-461B-AAB7-7170704DD24B}" srcOrd="0" destOrd="0" presId="urn:microsoft.com/office/officeart/2005/8/layout/hList9"/>
    <dgm:cxn modelId="{DC0D6961-96FA-45CD-8AD8-F534C8CC5C12}" type="presParOf" srcId="{D722DAFA-A452-48AD-80AB-B33A81A36370}" destId="{757EB0EC-6A40-4150-9679-5A6E82F01747}" srcOrd="1" destOrd="0" presId="urn:microsoft.com/office/officeart/2005/8/layout/hList9"/>
    <dgm:cxn modelId="{4C5B6406-49E0-4803-B6C8-DB8EA704ABA3}" type="presParOf" srcId="{8449D150-3EE6-4A02-9B83-16DA3BDE4EC6}" destId="{5A90609E-6E6E-4490-9C97-347ABACA4A33}" srcOrd="2" destOrd="0" presId="urn:microsoft.com/office/officeart/2005/8/layout/hList9"/>
    <dgm:cxn modelId="{E2B3193A-EDCF-4318-BA63-925AEC24F873}" type="presParOf" srcId="{5A90609E-6E6E-4490-9C97-347ABACA4A33}" destId="{99547948-1AEC-4E9B-9D41-2DEB87EF45DF}" srcOrd="0" destOrd="0" presId="urn:microsoft.com/office/officeart/2005/8/layout/hList9"/>
    <dgm:cxn modelId="{278C765C-51AD-4F04-8F89-DFD9A8370DD4}" type="presParOf" srcId="{5A90609E-6E6E-4490-9C97-347ABACA4A33}" destId="{991C2B29-7450-4548-9659-F484059D08A2}" srcOrd="1" destOrd="0" presId="urn:microsoft.com/office/officeart/2005/8/layout/hList9"/>
    <dgm:cxn modelId="{B3471F6A-1D6C-4289-8629-1BEFD5691775}" type="presParOf" srcId="{66568527-3D0B-40EC-8045-E9E860F33555}" destId="{992F230D-CFF4-41A4-A6F9-85E01B30258D}" srcOrd="7" destOrd="0" presId="urn:microsoft.com/office/officeart/2005/8/layout/hList9"/>
    <dgm:cxn modelId="{6790CD9F-26C1-47F1-AB36-1C400BFB8289}" type="presParOf" srcId="{66568527-3D0B-40EC-8045-E9E860F33555}" destId="{0873EBBB-8B5F-4F15-8C87-3E6C860814B7}"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B0E43-6C0D-467B-9C78-06230856DBC7}">
      <dsp:nvSpPr>
        <dsp:cNvPr id="0" name=""/>
        <dsp:cNvSpPr/>
      </dsp:nvSpPr>
      <dsp:spPr>
        <a:xfrm>
          <a:off x="2017020" y="406185"/>
          <a:ext cx="1518092" cy="101256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S" sz="1800" kern="1200" dirty="0"/>
            <a:t>Enfermedad</a:t>
          </a:r>
        </a:p>
      </dsp:txBody>
      <dsp:txXfrm>
        <a:off x="2259915" y="406185"/>
        <a:ext cx="1275197" cy="1012567"/>
      </dsp:txXfrm>
    </dsp:sp>
    <dsp:sp modelId="{82E9573C-07C4-42FC-8577-0A7482C5DE96}">
      <dsp:nvSpPr>
        <dsp:cNvPr id="0" name=""/>
        <dsp:cNvSpPr/>
      </dsp:nvSpPr>
      <dsp:spPr>
        <a:xfrm>
          <a:off x="2017020" y="1418752"/>
          <a:ext cx="1518092" cy="1012567"/>
        </a:xfrm>
        <a:prstGeom prst="rect">
          <a:avLst/>
        </a:prstGeom>
        <a:solidFill>
          <a:schemeClr val="accent3">
            <a:tint val="40000"/>
            <a:alpha val="90000"/>
            <a:hueOff val="-349067"/>
            <a:satOff val="-4246"/>
            <a:lumOff val="-289"/>
            <a:alphaOff val="0"/>
          </a:schemeClr>
        </a:solidFill>
        <a:ln w="12700" cap="flat" cmpd="sng" algn="ctr">
          <a:solidFill>
            <a:schemeClr val="accent3">
              <a:tint val="40000"/>
              <a:alpha val="90000"/>
              <a:hueOff val="-349067"/>
              <a:satOff val="-4246"/>
              <a:lumOff val="-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S" sz="1800" kern="1200" dirty="0"/>
            <a:t>Vejez</a:t>
          </a:r>
        </a:p>
      </dsp:txBody>
      <dsp:txXfrm>
        <a:off x="2259915" y="1418752"/>
        <a:ext cx="1275197" cy="1012567"/>
      </dsp:txXfrm>
    </dsp:sp>
    <dsp:sp modelId="{6D881228-1E3B-42ED-8477-065A79D9160E}">
      <dsp:nvSpPr>
        <dsp:cNvPr id="0" name=""/>
        <dsp:cNvSpPr/>
      </dsp:nvSpPr>
      <dsp:spPr>
        <a:xfrm>
          <a:off x="2017020" y="2431320"/>
          <a:ext cx="1518092" cy="1012567"/>
        </a:xfrm>
        <a:prstGeom prst="rect">
          <a:avLst/>
        </a:prstGeom>
        <a:solidFill>
          <a:schemeClr val="accent3">
            <a:tint val="40000"/>
            <a:alpha val="90000"/>
            <a:hueOff val="-698134"/>
            <a:satOff val="-8492"/>
            <a:lumOff val="-578"/>
            <a:alphaOff val="0"/>
          </a:schemeClr>
        </a:solidFill>
        <a:ln w="12700" cap="flat" cmpd="sng" algn="ctr">
          <a:solidFill>
            <a:schemeClr val="accent3">
              <a:tint val="40000"/>
              <a:alpha val="90000"/>
              <a:hueOff val="-698134"/>
              <a:satOff val="-8492"/>
              <a:lumOff val="-5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S" sz="1800" kern="1200" dirty="0"/>
            <a:t>Accidentes laborales</a:t>
          </a:r>
        </a:p>
      </dsp:txBody>
      <dsp:txXfrm>
        <a:off x="2259915" y="2431320"/>
        <a:ext cx="1275197" cy="1012567"/>
      </dsp:txXfrm>
    </dsp:sp>
    <dsp:sp modelId="{F5C9B162-479C-4506-ADCE-53D02ACBD2A1}">
      <dsp:nvSpPr>
        <dsp:cNvPr id="0" name=""/>
        <dsp:cNvSpPr/>
      </dsp:nvSpPr>
      <dsp:spPr>
        <a:xfrm>
          <a:off x="2017020" y="3443887"/>
          <a:ext cx="1518092" cy="1012567"/>
        </a:xfrm>
        <a:prstGeom prst="rect">
          <a:avLst/>
        </a:prstGeom>
        <a:solidFill>
          <a:schemeClr val="accent3">
            <a:tint val="40000"/>
            <a:alpha val="90000"/>
            <a:hueOff val="-1047201"/>
            <a:satOff val="-12739"/>
            <a:lumOff val="-866"/>
            <a:alphaOff val="0"/>
          </a:schemeClr>
        </a:solidFill>
        <a:ln w="12700" cap="flat" cmpd="sng" algn="ctr">
          <a:solidFill>
            <a:schemeClr val="accent3">
              <a:tint val="40000"/>
              <a:alpha val="90000"/>
              <a:hueOff val="-1047201"/>
              <a:satOff val="-12739"/>
              <a:lumOff val="-8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S" sz="1800" kern="1200" dirty="0"/>
            <a:t>Desempleo</a:t>
          </a:r>
        </a:p>
      </dsp:txBody>
      <dsp:txXfrm>
        <a:off x="2259915" y="3443887"/>
        <a:ext cx="1275197" cy="1012567"/>
      </dsp:txXfrm>
    </dsp:sp>
    <dsp:sp modelId="{FB0702EF-2387-440D-BB48-1F7487D5B61C}">
      <dsp:nvSpPr>
        <dsp:cNvPr id="0" name=""/>
        <dsp:cNvSpPr/>
      </dsp:nvSpPr>
      <dsp:spPr>
        <a:xfrm>
          <a:off x="1207371" y="1360"/>
          <a:ext cx="1012061" cy="101206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prstClr val="white"/>
              </a:solidFill>
              <a:latin typeface="Calibri" panose="020F0502020204030204"/>
              <a:ea typeface="+mn-ea"/>
              <a:cs typeface="+mn-cs"/>
            </a:rPr>
            <a:t>1ª gen.</a:t>
          </a:r>
        </a:p>
      </dsp:txBody>
      <dsp:txXfrm>
        <a:off x="1355584" y="149573"/>
        <a:ext cx="715635" cy="715635"/>
      </dsp:txXfrm>
    </dsp:sp>
    <dsp:sp modelId="{CAC95ECC-F376-461B-AAB7-7170704DD24B}">
      <dsp:nvSpPr>
        <dsp:cNvPr id="0" name=""/>
        <dsp:cNvSpPr/>
      </dsp:nvSpPr>
      <dsp:spPr>
        <a:xfrm>
          <a:off x="4547174" y="406185"/>
          <a:ext cx="1518092" cy="1012567"/>
        </a:xfrm>
        <a:prstGeom prst="rect">
          <a:avLst/>
        </a:prstGeom>
        <a:solidFill>
          <a:schemeClr val="accent3">
            <a:tint val="40000"/>
            <a:alpha val="90000"/>
            <a:hueOff val="-1396269"/>
            <a:satOff val="-16985"/>
            <a:lumOff val="-1155"/>
            <a:alphaOff val="0"/>
          </a:schemeClr>
        </a:solidFill>
        <a:ln w="12700" cap="flat" cmpd="sng" algn="ctr">
          <a:solidFill>
            <a:schemeClr val="accent3">
              <a:tint val="40000"/>
              <a:alpha val="90000"/>
              <a:hueOff val="-1396269"/>
              <a:satOff val="-16985"/>
              <a:lumOff val="-11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S" sz="1800" kern="1200" dirty="0"/>
            <a:t>Desempleo de mayores</a:t>
          </a:r>
        </a:p>
      </dsp:txBody>
      <dsp:txXfrm>
        <a:off x="4790069" y="406185"/>
        <a:ext cx="1275197" cy="1012567"/>
      </dsp:txXfrm>
    </dsp:sp>
    <dsp:sp modelId="{99547948-1AEC-4E9B-9D41-2DEB87EF45DF}">
      <dsp:nvSpPr>
        <dsp:cNvPr id="0" name=""/>
        <dsp:cNvSpPr/>
      </dsp:nvSpPr>
      <dsp:spPr>
        <a:xfrm>
          <a:off x="4547174" y="1418752"/>
          <a:ext cx="1518092" cy="1012567"/>
        </a:xfrm>
        <a:prstGeom prst="rect">
          <a:avLst/>
        </a:prstGeom>
        <a:solidFill>
          <a:schemeClr val="accent3">
            <a:tint val="40000"/>
            <a:alpha val="90000"/>
            <a:hueOff val="-1745336"/>
            <a:satOff val="-21231"/>
            <a:lumOff val="-1444"/>
            <a:alphaOff val="0"/>
          </a:schemeClr>
        </a:solidFill>
        <a:ln w="12700" cap="flat" cmpd="sng" algn="ctr">
          <a:solidFill>
            <a:schemeClr val="accent3">
              <a:tint val="40000"/>
              <a:alpha val="90000"/>
              <a:hueOff val="-1745336"/>
              <a:satOff val="-21231"/>
              <a:lumOff val="-14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s-ES" sz="1800" kern="1200" dirty="0"/>
            <a:t>Maternidad</a:t>
          </a:r>
        </a:p>
      </dsp:txBody>
      <dsp:txXfrm>
        <a:off x="4790069" y="1418752"/>
        <a:ext cx="1275197" cy="1012567"/>
      </dsp:txXfrm>
    </dsp:sp>
    <dsp:sp modelId="{0873EBBB-8B5F-4F15-8C87-3E6C860814B7}">
      <dsp:nvSpPr>
        <dsp:cNvPr id="0" name=""/>
        <dsp:cNvSpPr/>
      </dsp:nvSpPr>
      <dsp:spPr>
        <a:xfrm>
          <a:off x="3737525" y="1360"/>
          <a:ext cx="1012061" cy="1012061"/>
        </a:xfrm>
        <a:prstGeom prst="ellipse">
          <a:avLst/>
        </a:prstGeom>
        <a:solidFill>
          <a:schemeClr val="accent3">
            <a:hueOff val="-1234063"/>
            <a:satOff val="-2167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s-ES" sz="2500" kern="1200" dirty="0"/>
            <a:t>2ª gen.</a:t>
          </a:r>
        </a:p>
      </dsp:txBody>
      <dsp:txXfrm>
        <a:off x="3885738" y="149573"/>
        <a:ext cx="715635" cy="715635"/>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1E7A10B-AE43-E64C-9A4D-14F32F31CF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Marcador de pie de página 3">
            <a:extLst>
              <a:ext uri="{FF2B5EF4-FFF2-40B4-BE49-F238E27FC236}">
                <a16:creationId xmlns:a16="http://schemas.microsoft.com/office/drawing/2014/main" id="{DB29BD7C-D07E-EA40-B572-AFF2AD8C2C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D68C6E09-F15E-3144-B00A-705DAE74E3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95BECD-5244-C84F-8E58-AF42ABCC2063}" type="slidenum">
              <a:rPr lang="en-US" smtClean="0"/>
              <a:t>‹Nº›</a:t>
            </a:fld>
            <a:endParaRPr lang="en-US"/>
          </a:p>
        </p:txBody>
      </p:sp>
    </p:spTree>
    <p:extLst>
      <p:ext uri="{BB962C8B-B14F-4D97-AF65-F5344CB8AC3E}">
        <p14:creationId xmlns:p14="http://schemas.microsoft.com/office/powerpoint/2010/main" val="23220759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F993F-DBFC-6A49-9965-54F282EC3651}" type="datetimeFigureOut">
              <a:rPr lang="es-ES_tradnl" smtClean="0"/>
              <a:t>30/04/2025</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07EDB-4B50-E049-9771-85ED2182DB0A}" type="slidenum">
              <a:rPr lang="es-ES_tradnl" smtClean="0"/>
              <a:t>‹Nº›</a:t>
            </a:fld>
            <a:endParaRPr lang="es-ES_tradnl"/>
          </a:p>
        </p:txBody>
      </p:sp>
    </p:spTree>
    <p:extLst>
      <p:ext uri="{BB962C8B-B14F-4D97-AF65-F5344CB8AC3E}">
        <p14:creationId xmlns:p14="http://schemas.microsoft.com/office/powerpoint/2010/main" val="13070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lang="en-GB" altLang="es-ES" sz="2800" noProof="0" dirty="0"/>
          </a:p>
        </p:txBody>
      </p:sp>
      <p:sp>
        <p:nvSpPr>
          <p:cNvPr id="4" name="Marcador de número de diapositiva 3"/>
          <p:cNvSpPr>
            <a:spLocks noGrp="1"/>
          </p:cNvSpPr>
          <p:nvPr>
            <p:ph type="sldNum" sz="quarter" idx="10"/>
          </p:nvPr>
        </p:nvSpPr>
        <p:spPr/>
        <p:txBody>
          <a:bodyPr/>
          <a:lstStyle/>
          <a:p>
            <a:fld id="{D7407EDB-4B50-E049-9771-85ED2182DB0A}" type="slidenum">
              <a:rPr lang="es-ES_tradnl" smtClean="0"/>
              <a:t>1</a:t>
            </a:fld>
            <a:endParaRPr lang="es-ES_tradnl"/>
          </a:p>
        </p:txBody>
      </p:sp>
    </p:spTree>
    <p:extLst>
      <p:ext uri="{BB962C8B-B14F-4D97-AF65-F5344CB8AC3E}">
        <p14:creationId xmlns:p14="http://schemas.microsoft.com/office/powerpoint/2010/main" val="99764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¿Qué miramos?</a:t>
            </a:r>
            <a:endParaRPr lang="es-ES" dirty="0"/>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10</a:t>
            </a:fld>
            <a:endParaRPr lang="es-ES"/>
          </a:p>
        </p:txBody>
      </p:sp>
    </p:spTree>
    <p:extLst>
      <p:ext uri="{BB962C8B-B14F-4D97-AF65-F5344CB8AC3E}">
        <p14:creationId xmlns:p14="http://schemas.microsoft.com/office/powerpoint/2010/main" val="249319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BFCAC-38CD-4F25-8233-4732164149F8}" type="slidenum">
              <a:rPr lang="es-ES_tradnl" altLang="es-ES"/>
              <a:pPr/>
              <a:t>11</a:t>
            </a:fld>
            <a:endParaRPr lang="es-ES_tradnl" altLang="es-ES"/>
          </a:p>
        </p:txBody>
      </p:sp>
      <p:sp>
        <p:nvSpPr>
          <p:cNvPr id="411650" name="Rectangle 2"/>
          <p:cNvSpPr>
            <a:spLocks noGrp="1" noRot="1" noChangeAspect="1" noChangeArrowheads="1" noTextEdit="1"/>
          </p:cNvSpPr>
          <p:nvPr>
            <p:ph type="sldImg"/>
          </p:nvPr>
        </p:nvSpPr>
        <p:spPr>
          <a:xfrm>
            <a:off x="139700" y="768350"/>
            <a:ext cx="6819900" cy="3836988"/>
          </a:xfrm>
          <a:ln/>
        </p:spPr>
      </p:sp>
      <p:sp>
        <p:nvSpPr>
          <p:cNvPr id="411651" name="Rectangle 3"/>
          <p:cNvSpPr>
            <a:spLocks noGrp="1" noChangeArrowheads="1"/>
          </p:cNvSpPr>
          <p:nvPr>
            <p:ph type="body" idx="1"/>
          </p:nvPr>
        </p:nvSpPr>
        <p:spPr/>
        <p:txBody>
          <a:bodyPr/>
          <a:lstStyle/>
          <a:p>
            <a:r>
              <a:rPr lang="es-ES_tradnl" altLang="es-ES" dirty="0"/>
              <a:t>- Carlomagno: 779.</a:t>
            </a:r>
          </a:p>
          <a:p>
            <a:pPr marL="356235" indent="-343535">
              <a:lnSpc>
                <a:spcPct val="100000"/>
              </a:lnSpc>
              <a:buFont typeface="Arial"/>
              <a:buChar char="•"/>
              <a:tabLst>
                <a:tab pos="356235" algn="l"/>
              </a:tabLst>
            </a:pPr>
            <a:r>
              <a:rPr lang="en-US" sz="3200" b="1" spc="-5" dirty="0">
                <a:latin typeface="Calibri"/>
                <a:cs typeface="Calibri"/>
              </a:rPr>
              <a:t>1880-1914</a:t>
            </a:r>
            <a:r>
              <a:rPr lang="en-US" sz="3200" b="1" dirty="0">
                <a:latin typeface="Calibri"/>
                <a:cs typeface="Calibri"/>
              </a:rPr>
              <a:t>:</a:t>
            </a:r>
            <a:r>
              <a:rPr lang="en-US" sz="3200" b="1" spc="20" dirty="0">
                <a:latin typeface="Calibri"/>
                <a:cs typeface="Calibri"/>
              </a:rPr>
              <a:t> </a:t>
            </a:r>
            <a:r>
              <a:rPr lang="en-US" sz="3200" b="1" spc="-5" dirty="0">
                <a:latin typeface="Calibri"/>
                <a:cs typeface="Calibri"/>
              </a:rPr>
              <a:t>Th</a:t>
            </a:r>
            <a:r>
              <a:rPr lang="en-US" sz="3200" b="1" dirty="0">
                <a:latin typeface="Calibri"/>
                <a:cs typeface="Calibri"/>
              </a:rPr>
              <a:t>e B</a:t>
            </a:r>
            <a:r>
              <a:rPr lang="en-US" sz="3200" b="1" spc="-10" dirty="0">
                <a:latin typeface="Calibri"/>
                <a:cs typeface="Calibri"/>
              </a:rPr>
              <a:t>i</a:t>
            </a:r>
            <a:r>
              <a:rPr lang="en-US" sz="3200" b="1" dirty="0">
                <a:latin typeface="Calibri"/>
                <a:cs typeface="Calibri"/>
              </a:rPr>
              <a:t>rth</a:t>
            </a:r>
            <a:r>
              <a:rPr lang="en-US" sz="3200" b="1" spc="-20" dirty="0">
                <a:latin typeface="Calibri"/>
                <a:cs typeface="Calibri"/>
              </a:rPr>
              <a:t> </a:t>
            </a:r>
            <a:r>
              <a:rPr lang="en-US" sz="3200" b="1" dirty="0">
                <a:latin typeface="Calibri"/>
                <a:cs typeface="Calibri"/>
              </a:rPr>
              <a:t>of t</a:t>
            </a:r>
            <a:r>
              <a:rPr lang="en-US" sz="3200" b="1" spc="-5" dirty="0">
                <a:latin typeface="Calibri"/>
                <a:cs typeface="Calibri"/>
              </a:rPr>
              <a:t>h</a:t>
            </a:r>
            <a:r>
              <a:rPr lang="en-US" sz="3200" b="1" dirty="0">
                <a:latin typeface="Calibri"/>
                <a:cs typeface="Calibri"/>
              </a:rPr>
              <a:t>e</a:t>
            </a:r>
            <a:r>
              <a:rPr lang="en-US" sz="3200" b="1" spc="-10" dirty="0">
                <a:latin typeface="Calibri"/>
                <a:cs typeface="Calibri"/>
              </a:rPr>
              <a:t> </a:t>
            </a:r>
            <a:r>
              <a:rPr lang="en-US" sz="3200" b="1" spc="-110" dirty="0">
                <a:latin typeface="Calibri"/>
                <a:cs typeface="Calibri"/>
              </a:rPr>
              <a:t>W</a:t>
            </a:r>
            <a:r>
              <a:rPr lang="en-US" sz="3200" b="1" spc="-5" dirty="0">
                <a:latin typeface="Calibri"/>
                <a:cs typeface="Calibri"/>
              </a:rPr>
              <a:t>e</a:t>
            </a:r>
            <a:r>
              <a:rPr lang="en-US" sz="3200" b="1" spc="-10" dirty="0">
                <a:latin typeface="Calibri"/>
                <a:cs typeface="Calibri"/>
              </a:rPr>
              <a:t>l</a:t>
            </a:r>
            <a:r>
              <a:rPr lang="en-US" sz="3200" b="1" spc="-55" dirty="0">
                <a:latin typeface="Calibri"/>
                <a:cs typeface="Calibri"/>
              </a:rPr>
              <a:t>f</a:t>
            </a:r>
            <a:r>
              <a:rPr lang="en-US" sz="3200" b="1" dirty="0">
                <a:latin typeface="Calibri"/>
                <a:cs typeface="Calibri"/>
              </a:rPr>
              <a:t>a</a:t>
            </a:r>
            <a:r>
              <a:rPr lang="en-US" sz="3200" b="1" spc="-35" dirty="0">
                <a:latin typeface="Calibri"/>
                <a:cs typeface="Calibri"/>
              </a:rPr>
              <a:t>r</a:t>
            </a:r>
            <a:r>
              <a:rPr lang="en-US" sz="3200" b="1" dirty="0">
                <a:latin typeface="Calibri"/>
                <a:cs typeface="Calibri"/>
              </a:rPr>
              <a:t>e</a:t>
            </a:r>
            <a:r>
              <a:rPr lang="en-US" sz="3200" b="1" spc="-20" dirty="0">
                <a:latin typeface="Calibri"/>
                <a:cs typeface="Calibri"/>
              </a:rPr>
              <a:t> </a:t>
            </a:r>
            <a:r>
              <a:rPr lang="en-US" sz="3200" b="1" spc="-5" dirty="0">
                <a:latin typeface="Calibri"/>
                <a:cs typeface="Calibri"/>
              </a:rPr>
              <a:t>S</a:t>
            </a:r>
            <a:r>
              <a:rPr lang="en-US" sz="3200" b="1" spc="-35" dirty="0">
                <a:latin typeface="Calibri"/>
                <a:cs typeface="Calibri"/>
              </a:rPr>
              <a:t>t</a:t>
            </a:r>
            <a:r>
              <a:rPr lang="en-US" sz="3200" b="1" spc="-25" dirty="0">
                <a:latin typeface="Calibri"/>
                <a:cs typeface="Calibri"/>
              </a:rPr>
              <a:t>a</a:t>
            </a:r>
            <a:r>
              <a:rPr lang="en-US" sz="3200" b="1" spc="-35" dirty="0">
                <a:latin typeface="Calibri"/>
                <a:cs typeface="Calibri"/>
              </a:rPr>
              <a:t>t</a:t>
            </a:r>
            <a:r>
              <a:rPr lang="en-US" sz="3200" b="1" dirty="0">
                <a:latin typeface="Calibri"/>
                <a:cs typeface="Calibri"/>
              </a:rPr>
              <a:t>e</a:t>
            </a:r>
            <a:endParaRPr lang="en-US" sz="3200" dirty="0">
              <a:latin typeface="Calibri"/>
              <a:cs typeface="Calibri"/>
            </a:endParaRPr>
          </a:p>
          <a:p>
            <a:pPr marL="355600" indent="-342900">
              <a:lnSpc>
                <a:spcPct val="100000"/>
              </a:lnSpc>
              <a:spcBef>
                <a:spcPts val="765"/>
              </a:spcBef>
              <a:buFont typeface="Arial"/>
              <a:buChar char="•"/>
              <a:tabLst>
                <a:tab pos="356235" algn="l"/>
              </a:tabLst>
            </a:pPr>
            <a:r>
              <a:rPr lang="en-US" sz="3200" b="1" spc="-5" dirty="0">
                <a:latin typeface="Calibri"/>
                <a:cs typeface="Calibri"/>
              </a:rPr>
              <a:t>1918-1940</a:t>
            </a:r>
            <a:r>
              <a:rPr lang="en-US" sz="3200" b="1" dirty="0">
                <a:latin typeface="Calibri"/>
                <a:cs typeface="Calibri"/>
              </a:rPr>
              <a:t>:</a:t>
            </a:r>
            <a:r>
              <a:rPr lang="en-US" sz="3200" b="1" spc="20" dirty="0">
                <a:latin typeface="Calibri"/>
                <a:cs typeface="Calibri"/>
              </a:rPr>
              <a:t> </a:t>
            </a:r>
            <a:r>
              <a:rPr lang="en-US" sz="3200" b="1" spc="-5" dirty="0">
                <a:latin typeface="Calibri"/>
                <a:cs typeface="Calibri"/>
              </a:rPr>
              <a:t>'C</a:t>
            </a:r>
            <a:r>
              <a:rPr lang="en-US" sz="3200" b="1" dirty="0">
                <a:latin typeface="Calibri"/>
                <a:cs typeface="Calibri"/>
              </a:rPr>
              <a:t>o</a:t>
            </a:r>
            <a:r>
              <a:rPr lang="en-US" sz="3200" b="1" spc="-5" dirty="0">
                <a:latin typeface="Calibri"/>
                <a:cs typeface="Calibri"/>
              </a:rPr>
              <a:t>n</a:t>
            </a:r>
            <a:r>
              <a:rPr lang="en-US" sz="3200" b="1" spc="5" dirty="0">
                <a:latin typeface="Calibri"/>
                <a:cs typeface="Calibri"/>
              </a:rPr>
              <a:t>s</a:t>
            </a:r>
            <a:r>
              <a:rPr lang="en-US" sz="3200" b="1" dirty="0">
                <a:latin typeface="Calibri"/>
                <a:cs typeface="Calibri"/>
              </a:rPr>
              <a:t>o</a:t>
            </a:r>
            <a:r>
              <a:rPr lang="en-US" sz="3200" b="1" spc="-10" dirty="0">
                <a:latin typeface="Calibri"/>
                <a:cs typeface="Calibri"/>
              </a:rPr>
              <a:t>li</a:t>
            </a:r>
            <a:r>
              <a:rPr lang="en-US" sz="3200" b="1" spc="-5" dirty="0">
                <a:latin typeface="Calibri"/>
                <a:cs typeface="Calibri"/>
              </a:rPr>
              <a:t>d</a:t>
            </a:r>
            <a:r>
              <a:rPr lang="en-US" sz="3200" b="1" spc="-25" dirty="0">
                <a:latin typeface="Calibri"/>
                <a:cs typeface="Calibri"/>
              </a:rPr>
              <a:t>a</a:t>
            </a:r>
            <a:r>
              <a:rPr lang="en-US" sz="3200" b="1" dirty="0">
                <a:latin typeface="Calibri"/>
                <a:cs typeface="Calibri"/>
              </a:rPr>
              <a:t>t</a:t>
            </a:r>
            <a:r>
              <a:rPr lang="en-US" sz="3200" b="1" spc="-10" dirty="0">
                <a:latin typeface="Calibri"/>
                <a:cs typeface="Calibri"/>
              </a:rPr>
              <a:t>i</a:t>
            </a:r>
            <a:r>
              <a:rPr lang="en-US" sz="3200" b="1" dirty="0">
                <a:latin typeface="Calibri"/>
                <a:cs typeface="Calibri"/>
              </a:rPr>
              <a:t>o</a:t>
            </a:r>
            <a:r>
              <a:rPr lang="en-US" sz="3200" b="1" spc="-5" dirty="0">
                <a:latin typeface="Calibri"/>
                <a:cs typeface="Calibri"/>
              </a:rPr>
              <a:t>n</a:t>
            </a:r>
            <a:r>
              <a:rPr lang="en-US" sz="3200" b="1" dirty="0">
                <a:latin typeface="Calibri"/>
                <a:cs typeface="Calibri"/>
              </a:rPr>
              <a:t>'</a:t>
            </a:r>
            <a:r>
              <a:rPr lang="en-US" sz="3200" b="1" spc="-50" dirty="0">
                <a:latin typeface="Calibri"/>
                <a:cs typeface="Calibri"/>
              </a:rPr>
              <a:t> </a:t>
            </a:r>
            <a:r>
              <a:rPr lang="en-US" sz="3200" b="1" dirty="0">
                <a:latin typeface="Calibri"/>
                <a:cs typeface="Calibri"/>
              </a:rPr>
              <a:t>a</a:t>
            </a:r>
            <a:r>
              <a:rPr lang="en-US" sz="3200" b="1" spc="-5" dirty="0">
                <a:latin typeface="Calibri"/>
                <a:cs typeface="Calibri"/>
              </a:rPr>
              <a:t>n</a:t>
            </a:r>
            <a:r>
              <a:rPr lang="en-US" sz="3200" b="1" dirty="0">
                <a:latin typeface="Calibri"/>
                <a:cs typeface="Calibri"/>
              </a:rPr>
              <a:t>d</a:t>
            </a:r>
            <a:r>
              <a:rPr lang="en-US" sz="3200" b="1" spc="-20" dirty="0">
                <a:latin typeface="Calibri"/>
                <a:cs typeface="Calibri"/>
              </a:rPr>
              <a:t> </a:t>
            </a:r>
            <a:r>
              <a:rPr lang="en-US" sz="3200" b="1" spc="-5" dirty="0">
                <a:latin typeface="Calibri"/>
                <a:cs typeface="Calibri"/>
              </a:rPr>
              <a:t>D</a:t>
            </a:r>
            <a:r>
              <a:rPr lang="en-US" sz="3200" b="1" spc="-20" dirty="0">
                <a:latin typeface="Calibri"/>
                <a:cs typeface="Calibri"/>
              </a:rPr>
              <a:t>e</a:t>
            </a:r>
            <a:r>
              <a:rPr lang="en-US" sz="3200" b="1" spc="-30" dirty="0">
                <a:latin typeface="Calibri"/>
                <a:cs typeface="Calibri"/>
              </a:rPr>
              <a:t>v</a:t>
            </a:r>
            <a:r>
              <a:rPr lang="en-US" sz="3200" b="1" spc="-5" dirty="0">
                <a:latin typeface="Calibri"/>
                <a:cs typeface="Calibri"/>
              </a:rPr>
              <a:t>e</a:t>
            </a:r>
            <a:r>
              <a:rPr lang="en-US" sz="3200" b="1" dirty="0">
                <a:latin typeface="Calibri"/>
                <a:cs typeface="Calibri"/>
              </a:rPr>
              <a:t>lo</a:t>
            </a:r>
            <a:r>
              <a:rPr lang="en-US" sz="3200" b="1" spc="-5" dirty="0">
                <a:latin typeface="Calibri"/>
                <a:cs typeface="Calibri"/>
              </a:rPr>
              <a:t>pme</a:t>
            </a:r>
            <a:r>
              <a:rPr lang="en-US" sz="3200" b="1" spc="-30" dirty="0">
                <a:latin typeface="Calibri"/>
                <a:cs typeface="Calibri"/>
              </a:rPr>
              <a:t>n</a:t>
            </a:r>
            <a:r>
              <a:rPr lang="en-US" sz="3200" b="1" dirty="0">
                <a:latin typeface="Calibri"/>
                <a:cs typeface="Calibri"/>
              </a:rPr>
              <a:t>t</a:t>
            </a:r>
            <a:endParaRPr lang="en-US" sz="3200" dirty="0">
              <a:latin typeface="Calibri"/>
              <a:cs typeface="Calibri"/>
            </a:endParaRPr>
          </a:p>
        </p:txBody>
      </p:sp>
    </p:spTree>
    <p:extLst>
      <p:ext uri="{BB962C8B-B14F-4D97-AF65-F5344CB8AC3E}">
        <p14:creationId xmlns:p14="http://schemas.microsoft.com/office/powerpoint/2010/main" val="428788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80876-F54E-0447-3594-77629DB06E6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D226584-84FB-61FB-9246-94F1046A0AD8}"/>
              </a:ext>
            </a:extLst>
          </p:cNvPr>
          <p:cNvSpPr>
            <a:spLocks noGrp="1" noChangeArrowheads="1"/>
          </p:cNvSpPr>
          <p:nvPr>
            <p:ph type="sldNum" sz="quarter" idx="5"/>
          </p:nvPr>
        </p:nvSpPr>
        <p:spPr>
          <a:ln/>
        </p:spPr>
        <p:txBody>
          <a:bodyPr/>
          <a:lstStyle/>
          <a:p>
            <a:fld id="{601BFCAC-38CD-4F25-8233-4732164149F8}" type="slidenum">
              <a:rPr lang="es-ES_tradnl" altLang="es-ES"/>
              <a:pPr/>
              <a:t>12</a:t>
            </a:fld>
            <a:endParaRPr lang="es-ES_tradnl" altLang="es-ES"/>
          </a:p>
        </p:txBody>
      </p:sp>
      <p:sp>
        <p:nvSpPr>
          <p:cNvPr id="411650" name="Rectangle 2">
            <a:extLst>
              <a:ext uri="{FF2B5EF4-FFF2-40B4-BE49-F238E27FC236}">
                <a16:creationId xmlns:a16="http://schemas.microsoft.com/office/drawing/2014/main" id="{2BF15804-879B-96A5-9FCF-0A45CE1C8B95}"/>
              </a:ext>
            </a:extLst>
          </p:cNvPr>
          <p:cNvSpPr>
            <a:spLocks noGrp="1" noRot="1" noChangeAspect="1" noChangeArrowheads="1" noTextEdit="1"/>
          </p:cNvSpPr>
          <p:nvPr>
            <p:ph type="sldImg"/>
          </p:nvPr>
        </p:nvSpPr>
        <p:spPr>
          <a:xfrm>
            <a:off x="139700" y="768350"/>
            <a:ext cx="6819900" cy="3836988"/>
          </a:xfrm>
          <a:ln/>
        </p:spPr>
      </p:sp>
      <p:sp>
        <p:nvSpPr>
          <p:cNvPr id="411651" name="Rectangle 3">
            <a:extLst>
              <a:ext uri="{FF2B5EF4-FFF2-40B4-BE49-F238E27FC236}">
                <a16:creationId xmlns:a16="http://schemas.microsoft.com/office/drawing/2014/main" id="{ED934E6C-A616-A4FF-AE40-F9596D948B48}"/>
              </a:ext>
            </a:extLst>
          </p:cNvPr>
          <p:cNvSpPr>
            <a:spLocks noGrp="1" noChangeArrowheads="1"/>
          </p:cNvSpPr>
          <p:nvPr>
            <p:ph type="body" idx="1"/>
          </p:nvPr>
        </p:nvSpPr>
        <p:spPr/>
        <p:txBody>
          <a:bodyPr/>
          <a:lstStyle/>
          <a:p>
            <a:pPr marL="171450" indent="-171450">
              <a:buFontTx/>
              <a:buChar char="-"/>
            </a:pPr>
            <a:r>
              <a:rPr lang="es-ES_tradnl" altLang="es-ES" dirty="0"/>
              <a:t>Obispo de Canterbury: 1941</a:t>
            </a:r>
          </a:p>
          <a:p>
            <a:pPr marL="355600" indent="-342900">
              <a:lnSpc>
                <a:spcPct val="100000"/>
              </a:lnSpc>
              <a:spcBef>
                <a:spcPts val="765"/>
              </a:spcBef>
              <a:buFont typeface="Arial"/>
              <a:buChar char="•"/>
              <a:tabLst>
                <a:tab pos="356235" algn="l"/>
              </a:tabLst>
            </a:pPr>
            <a:r>
              <a:rPr lang="en-US" sz="3200" b="1" spc="-5" dirty="0">
                <a:latin typeface="Calibri"/>
                <a:cs typeface="Calibri"/>
              </a:rPr>
              <a:t>1918-1940</a:t>
            </a:r>
            <a:r>
              <a:rPr lang="en-US" sz="3200" b="1" dirty="0">
                <a:latin typeface="Calibri"/>
                <a:cs typeface="Calibri"/>
              </a:rPr>
              <a:t>:</a:t>
            </a:r>
            <a:r>
              <a:rPr lang="en-US" sz="3200" b="1" spc="20" dirty="0">
                <a:latin typeface="Calibri"/>
                <a:cs typeface="Calibri"/>
              </a:rPr>
              <a:t> </a:t>
            </a:r>
            <a:r>
              <a:rPr lang="en-US" sz="3200" b="1" spc="-5" dirty="0">
                <a:latin typeface="Calibri"/>
                <a:cs typeface="Calibri"/>
              </a:rPr>
              <a:t>'C</a:t>
            </a:r>
            <a:r>
              <a:rPr lang="en-US" sz="3200" b="1" dirty="0">
                <a:latin typeface="Calibri"/>
                <a:cs typeface="Calibri"/>
              </a:rPr>
              <a:t>o</a:t>
            </a:r>
            <a:r>
              <a:rPr lang="en-US" sz="3200" b="1" spc="-5" dirty="0">
                <a:latin typeface="Calibri"/>
                <a:cs typeface="Calibri"/>
              </a:rPr>
              <a:t>n</a:t>
            </a:r>
            <a:r>
              <a:rPr lang="en-US" sz="3200" b="1" spc="5" dirty="0">
                <a:latin typeface="Calibri"/>
                <a:cs typeface="Calibri"/>
              </a:rPr>
              <a:t>s</a:t>
            </a:r>
            <a:r>
              <a:rPr lang="en-US" sz="3200" b="1" dirty="0">
                <a:latin typeface="Calibri"/>
                <a:cs typeface="Calibri"/>
              </a:rPr>
              <a:t>o</a:t>
            </a:r>
            <a:r>
              <a:rPr lang="en-US" sz="3200" b="1" spc="-10" dirty="0">
                <a:latin typeface="Calibri"/>
                <a:cs typeface="Calibri"/>
              </a:rPr>
              <a:t>li</a:t>
            </a:r>
            <a:r>
              <a:rPr lang="en-US" sz="3200" b="1" spc="-5" dirty="0">
                <a:latin typeface="Calibri"/>
                <a:cs typeface="Calibri"/>
              </a:rPr>
              <a:t>d</a:t>
            </a:r>
            <a:r>
              <a:rPr lang="en-US" sz="3200" b="1" spc="-25" dirty="0">
                <a:latin typeface="Calibri"/>
                <a:cs typeface="Calibri"/>
              </a:rPr>
              <a:t>a</a:t>
            </a:r>
            <a:r>
              <a:rPr lang="en-US" sz="3200" b="1" dirty="0">
                <a:latin typeface="Calibri"/>
                <a:cs typeface="Calibri"/>
              </a:rPr>
              <a:t>t</a:t>
            </a:r>
            <a:r>
              <a:rPr lang="en-US" sz="3200" b="1" spc="-10" dirty="0">
                <a:latin typeface="Calibri"/>
                <a:cs typeface="Calibri"/>
              </a:rPr>
              <a:t>i</a:t>
            </a:r>
            <a:r>
              <a:rPr lang="en-US" sz="3200" b="1" dirty="0">
                <a:latin typeface="Calibri"/>
                <a:cs typeface="Calibri"/>
              </a:rPr>
              <a:t>o</a:t>
            </a:r>
            <a:r>
              <a:rPr lang="en-US" sz="3200" b="1" spc="-5" dirty="0">
                <a:latin typeface="Calibri"/>
                <a:cs typeface="Calibri"/>
              </a:rPr>
              <a:t>n</a:t>
            </a:r>
            <a:r>
              <a:rPr lang="en-US" sz="3200" b="1" dirty="0">
                <a:latin typeface="Calibri"/>
                <a:cs typeface="Calibri"/>
              </a:rPr>
              <a:t>'</a:t>
            </a:r>
            <a:r>
              <a:rPr lang="en-US" sz="3200" b="1" spc="-50" dirty="0">
                <a:latin typeface="Calibri"/>
                <a:cs typeface="Calibri"/>
              </a:rPr>
              <a:t> </a:t>
            </a:r>
            <a:r>
              <a:rPr lang="en-US" sz="3200" b="1" dirty="0">
                <a:latin typeface="Calibri"/>
                <a:cs typeface="Calibri"/>
              </a:rPr>
              <a:t>a</a:t>
            </a:r>
            <a:r>
              <a:rPr lang="en-US" sz="3200" b="1" spc="-5" dirty="0">
                <a:latin typeface="Calibri"/>
                <a:cs typeface="Calibri"/>
              </a:rPr>
              <a:t>n</a:t>
            </a:r>
            <a:r>
              <a:rPr lang="en-US" sz="3200" b="1" dirty="0">
                <a:latin typeface="Calibri"/>
                <a:cs typeface="Calibri"/>
              </a:rPr>
              <a:t>d</a:t>
            </a:r>
            <a:r>
              <a:rPr lang="en-US" sz="3200" b="1" spc="-20" dirty="0">
                <a:latin typeface="Calibri"/>
                <a:cs typeface="Calibri"/>
              </a:rPr>
              <a:t> </a:t>
            </a:r>
            <a:r>
              <a:rPr lang="en-US" sz="3200" b="1" spc="-5" dirty="0">
                <a:latin typeface="Calibri"/>
                <a:cs typeface="Calibri"/>
              </a:rPr>
              <a:t>D</a:t>
            </a:r>
            <a:r>
              <a:rPr lang="en-US" sz="3200" b="1" spc="-20" dirty="0">
                <a:latin typeface="Calibri"/>
                <a:cs typeface="Calibri"/>
              </a:rPr>
              <a:t>e</a:t>
            </a:r>
            <a:r>
              <a:rPr lang="en-US" sz="3200" b="1" spc="-30" dirty="0">
                <a:latin typeface="Calibri"/>
                <a:cs typeface="Calibri"/>
              </a:rPr>
              <a:t>v</a:t>
            </a:r>
            <a:r>
              <a:rPr lang="en-US" sz="3200" b="1" spc="-5" dirty="0">
                <a:latin typeface="Calibri"/>
                <a:cs typeface="Calibri"/>
              </a:rPr>
              <a:t>e</a:t>
            </a:r>
            <a:r>
              <a:rPr lang="en-US" sz="3200" b="1" dirty="0">
                <a:latin typeface="Calibri"/>
                <a:cs typeface="Calibri"/>
              </a:rPr>
              <a:t>lo</a:t>
            </a:r>
            <a:r>
              <a:rPr lang="en-US" sz="3200" b="1" spc="-5" dirty="0">
                <a:latin typeface="Calibri"/>
                <a:cs typeface="Calibri"/>
              </a:rPr>
              <a:t>pme</a:t>
            </a:r>
            <a:r>
              <a:rPr lang="en-US" sz="3200" b="1" spc="-30" dirty="0">
                <a:latin typeface="Calibri"/>
                <a:cs typeface="Calibri"/>
              </a:rPr>
              <a:t>n</a:t>
            </a:r>
            <a:r>
              <a:rPr lang="en-US" sz="3200" b="1" dirty="0">
                <a:latin typeface="Calibri"/>
                <a:cs typeface="Calibri"/>
              </a:rPr>
              <a:t>t</a:t>
            </a:r>
            <a:endParaRPr lang="en-US" sz="3200" dirty="0">
              <a:latin typeface="Calibri"/>
              <a:cs typeface="Calibri"/>
            </a:endParaRPr>
          </a:p>
          <a:p>
            <a:pPr marL="356235" marR="445770" indent="-342900">
              <a:lnSpc>
                <a:spcPct val="100000"/>
              </a:lnSpc>
              <a:spcBef>
                <a:spcPts val="765"/>
              </a:spcBef>
              <a:buFont typeface="Arial"/>
              <a:buChar char="•"/>
              <a:tabLst>
                <a:tab pos="356870" algn="l"/>
              </a:tabLst>
            </a:pPr>
            <a:r>
              <a:rPr lang="en-US" sz="3200" b="1" spc="-5" dirty="0">
                <a:latin typeface="Calibri"/>
                <a:cs typeface="Calibri"/>
              </a:rPr>
              <a:t>1945-1975</a:t>
            </a:r>
            <a:r>
              <a:rPr lang="en-US" sz="3200" b="1" dirty="0">
                <a:latin typeface="Calibri"/>
                <a:cs typeface="Calibri"/>
              </a:rPr>
              <a:t>:</a:t>
            </a:r>
            <a:r>
              <a:rPr lang="en-US" sz="3200" b="1" spc="20" dirty="0">
                <a:latin typeface="Calibri"/>
                <a:cs typeface="Calibri"/>
              </a:rPr>
              <a:t> </a:t>
            </a:r>
            <a:r>
              <a:rPr lang="en-US" sz="3200" b="1" spc="-10" dirty="0">
                <a:latin typeface="Calibri"/>
                <a:cs typeface="Calibri"/>
              </a:rPr>
              <a:t>'Th</a:t>
            </a:r>
            <a:r>
              <a:rPr lang="en-US" sz="3200" b="1" dirty="0">
                <a:latin typeface="Calibri"/>
                <a:cs typeface="Calibri"/>
              </a:rPr>
              <a:t>e</a:t>
            </a:r>
            <a:r>
              <a:rPr lang="en-US" sz="3200" b="1" spc="10" dirty="0">
                <a:latin typeface="Calibri"/>
                <a:cs typeface="Calibri"/>
              </a:rPr>
              <a:t> </a:t>
            </a:r>
            <a:r>
              <a:rPr lang="en-US" sz="3200" b="1" spc="-5" dirty="0">
                <a:latin typeface="Calibri"/>
                <a:cs typeface="Calibri"/>
              </a:rPr>
              <a:t>G</a:t>
            </a:r>
            <a:r>
              <a:rPr lang="en-US" sz="3200" b="1" dirty="0">
                <a:latin typeface="Calibri"/>
                <a:cs typeface="Calibri"/>
              </a:rPr>
              <a:t>o</a:t>
            </a:r>
            <a:r>
              <a:rPr lang="en-US" sz="3200" b="1" spc="-10" dirty="0">
                <a:latin typeface="Calibri"/>
                <a:cs typeface="Calibri"/>
              </a:rPr>
              <a:t>lde</a:t>
            </a:r>
            <a:r>
              <a:rPr lang="en-US" sz="3200" b="1" dirty="0">
                <a:latin typeface="Calibri"/>
                <a:cs typeface="Calibri"/>
              </a:rPr>
              <a:t>n</a:t>
            </a:r>
            <a:r>
              <a:rPr lang="en-US" sz="3200" b="1" spc="-5" dirty="0">
                <a:latin typeface="Calibri"/>
                <a:cs typeface="Calibri"/>
              </a:rPr>
              <a:t> </a:t>
            </a:r>
            <a:r>
              <a:rPr lang="en-US" sz="3200" b="1" dirty="0">
                <a:latin typeface="Calibri"/>
                <a:cs typeface="Calibri"/>
              </a:rPr>
              <a:t>A</a:t>
            </a:r>
            <a:r>
              <a:rPr lang="en-US" sz="3200" b="1" spc="-35" dirty="0">
                <a:latin typeface="Calibri"/>
                <a:cs typeface="Calibri"/>
              </a:rPr>
              <a:t>g</a:t>
            </a:r>
            <a:r>
              <a:rPr lang="en-US" sz="3200" b="1" dirty="0">
                <a:latin typeface="Calibri"/>
                <a:cs typeface="Calibri"/>
              </a:rPr>
              <a:t>e</a:t>
            </a:r>
            <a:r>
              <a:rPr lang="en-US" sz="3200" b="1" spc="-20" dirty="0">
                <a:latin typeface="Calibri"/>
                <a:cs typeface="Calibri"/>
              </a:rPr>
              <a:t> </a:t>
            </a:r>
            <a:r>
              <a:rPr lang="en-US" sz="3200" b="1" dirty="0">
                <a:latin typeface="Calibri"/>
                <a:cs typeface="Calibri"/>
              </a:rPr>
              <a:t>of t</a:t>
            </a:r>
            <a:r>
              <a:rPr lang="en-US" sz="3200" b="1" spc="-5" dirty="0">
                <a:latin typeface="Calibri"/>
                <a:cs typeface="Calibri"/>
              </a:rPr>
              <a:t>h</a:t>
            </a:r>
            <a:r>
              <a:rPr lang="en-US" sz="3200" b="1" dirty="0">
                <a:latin typeface="Calibri"/>
                <a:cs typeface="Calibri"/>
              </a:rPr>
              <a:t>e</a:t>
            </a:r>
            <a:r>
              <a:rPr lang="en-US" sz="3200" b="1" spc="-10" dirty="0">
                <a:latin typeface="Calibri"/>
                <a:cs typeface="Calibri"/>
              </a:rPr>
              <a:t> </a:t>
            </a:r>
            <a:r>
              <a:rPr lang="en-US" sz="3200" b="1" spc="-110" dirty="0">
                <a:latin typeface="Calibri"/>
                <a:cs typeface="Calibri"/>
              </a:rPr>
              <a:t>W</a:t>
            </a:r>
            <a:r>
              <a:rPr lang="en-US" sz="3200" b="1" spc="-5" dirty="0">
                <a:latin typeface="Calibri"/>
                <a:cs typeface="Calibri"/>
              </a:rPr>
              <a:t>e</a:t>
            </a:r>
            <a:r>
              <a:rPr lang="en-US" sz="3200" b="1" dirty="0">
                <a:latin typeface="Calibri"/>
                <a:cs typeface="Calibri"/>
              </a:rPr>
              <a:t>l</a:t>
            </a:r>
            <a:r>
              <a:rPr lang="en-US" sz="3200" b="1" spc="-55" dirty="0">
                <a:latin typeface="Calibri"/>
                <a:cs typeface="Calibri"/>
              </a:rPr>
              <a:t>f</a:t>
            </a:r>
            <a:r>
              <a:rPr lang="en-US" sz="3200" b="1" dirty="0">
                <a:latin typeface="Calibri"/>
                <a:cs typeface="Calibri"/>
              </a:rPr>
              <a:t>a</a:t>
            </a:r>
            <a:r>
              <a:rPr lang="en-US" sz="3200" b="1" spc="-35" dirty="0">
                <a:latin typeface="Calibri"/>
                <a:cs typeface="Calibri"/>
              </a:rPr>
              <a:t>r</a:t>
            </a:r>
            <a:r>
              <a:rPr lang="en-US" sz="3200" b="1" dirty="0">
                <a:latin typeface="Calibri"/>
                <a:cs typeface="Calibri"/>
              </a:rPr>
              <a:t>e </a:t>
            </a:r>
            <a:r>
              <a:rPr lang="en-US" sz="3200" b="1" spc="-5" dirty="0">
                <a:latin typeface="Calibri"/>
                <a:cs typeface="Calibri"/>
              </a:rPr>
              <a:t>S</a:t>
            </a:r>
            <a:r>
              <a:rPr lang="en-US" sz="3200" b="1" spc="-35" dirty="0">
                <a:latin typeface="Calibri"/>
                <a:cs typeface="Calibri"/>
              </a:rPr>
              <a:t>t</a:t>
            </a:r>
            <a:r>
              <a:rPr lang="en-US" sz="3200" b="1" spc="-25" dirty="0">
                <a:latin typeface="Calibri"/>
                <a:cs typeface="Calibri"/>
              </a:rPr>
              <a:t>a</a:t>
            </a:r>
            <a:r>
              <a:rPr lang="en-US" sz="3200" b="1" spc="-35" dirty="0">
                <a:latin typeface="Calibri"/>
                <a:cs typeface="Calibri"/>
              </a:rPr>
              <a:t>t</a:t>
            </a:r>
            <a:r>
              <a:rPr lang="en-US" sz="3200" b="1" spc="-5" dirty="0">
                <a:latin typeface="Calibri"/>
                <a:cs typeface="Calibri"/>
              </a:rPr>
              <a:t>e'</a:t>
            </a:r>
            <a:r>
              <a:rPr lang="en-US" sz="3200" b="1" dirty="0">
                <a:latin typeface="Calibri"/>
                <a:cs typeface="Calibri"/>
              </a:rPr>
              <a:t>?</a:t>
            </a:r>
            <a:endParaRPr lang="en-US" sz="3200" dirty="0">
              <a:latin typeface="Calibri"/>
              <a:cs typeface="Calibri"/>
            </a:endParaRPr>
          </a:p>
          <a:p>
            <a:pPr marL="756285" lvl="1" indent="-286385">
              <a:lnSpc>
                <a:spcPct val="100000"/>
              </a:lnSpc>
              <a:spcBef>
                <a:spcPts val="685"/>
              </a:spcBef>
              <a:buFont typeface="Arial"/>
              <a:buChar char="–"/>
              <a:tabLst>
                <a:tab pos="756920" algn="l"/>
              </a:tabLst>
            </a:pPr>
            <a:r>
              <a:rPr lang="en-US" sz="2800" b="1" spc="-20" dirty="0">
                <a:latin typeface="Calibri"/>
                <a:cs typeface="Calibri"/>
              </a:rPr>
              <a:t>194</a:t>
            </a:r>
            <a:r>
              <a:rPr lang="en-US" sz="2800" b="1" spc="-15" dirty="0">
                <a:latin typeface="Calibri"/>
                <a:cs typeface="Calibri"/>
              </a:rPr>
              <a:t>5</a:t>
            </a:r>
            <a:r>
              <a:rPr lang="en-US" sz="2800" b="1" spc="-20" dirty="0">
                <a:latin typeface="Calibri"/>
                <a:cs typeface="Calibri"/>
              </a:rPr>
              <a:t>-1</a:t>
            </a:r>
            <a:r>
              <a:rPr lang="en-US" sz="2800" b="1" spc="-5" dirty="0">
                <a:latin typeface="Calibri"/>
                <a:cs typeface="Calibri"/>
              </a:rPr>
              <a:t>95</a:t>
            </a:r>
            <a:r>
              <a:rPr lang="en-US" sz="2800" b="1" spc="-20" dirty="0">
                <a:latin typeface="Calibri"/>
                <a:cs typeface="Calibri"/>
              </a:rPr>
              <a:t>0</a:t>
            </a:r>
            <a:r>
              <a:rPr lang="en-US" sz="2800" b="1" spc="-10" dirty="0">
                <a:latin typeface="Calibri"/>
                <a:cs typeface="Calibri"/>
              </a:rPr>
              <a:t>:</a:t>
            </a:r>
            <a:r>
              <a:rPr lang="en-US" sz="2800" b="1" spc="60" dirty="0">
                <a:latin typeface="Calibri"/>
                <a:cs typeface="Calibri"/>
              </a:rPr>
              <a:t> </a:t>
            </a:r>
            <a:r>
              <a:rPr lang="en-US" sz="2800" b="1" spc="-60" dirty="0">
                <a:latin typeface="Calibri"/>
                <a:cs typeface="Calibri"/>
              </a:rPr>
              <a:t>R</a:t>
            </a:r>
            <a:r>
              <a:rPr lang="en-US" sz="2800" b="1" spc="-20" dirty="0">
                <a:latin typeface="Calibri"/>
                <a:cs typeface="Calibri"/>
              </a:rPr>
              <a:t>e</a:t>
            </a:r>
            <a:r>
              <a:rPr lang="en-US" sz="2800" b="1" spc="-25" dirty="0">
                <a:latin typeface="Calibri"/>
                <a:cs typeface="Calibri"/>
              </a:rPr>
              <a:t>c</a:t>
            </a:r>
            <a:r>
              <a:rPr lang="en-US" sz="2800" b="1" spc="-20" dirty="0">
                <a:latin typeface="Calibri"/>
                <a:cs typeface="Calibri"/>
              </a:rPr>
              <a:t>on</a:t>
            </a:r>
            <a:r>
              <a:rPr lang="en-US" sz="2800" b="1" spc="-55" dirty="0">
                <a:latin typeface="Calibri"/>
                <a:cs typeface="Calibri"/>
              </a:rPr>
              <a:t>s</a:t>
            </a:r>
            <a:r>
              <a:rPr lang="en-US" sz="2800" b="1" spc="-10" dirty="0">
                <a:latin typeface="Calibri"/>
                <a:cs typeface="Calibri"/>
              </a:rPr>
              <a:t>tr</a:t>
            </a:r>
            <a:r>
              <a:rPr lang="en-US" sz="2800" b="1" spc="-20" dirty="0">
                <a:latin typeface="Calibri"/>
                <a:cs typeface="Calibri"/>
              </a:rPr>
              <a:t>u</a:t>
            </a:r>
            <a:r>
              <a:rPr lang="en-US" sz="2800" b="1" spc="-10" dirty="0">
                <a:latin typeface="Calibri"/>
                <a:cs typeface="Calibri"/>
              </a:rPr>
              <a:t>ct</a:t>
            </a:r>
            <a:r>
              <a:rPr lang="en-US" sz="2800" b="1" spc="-20" dirty="0">
                <a:latin typeface="Calibri"/>
                <a:cs typeface="Calibri"/>
              </a:rPr>
              <a:t>io</a:t>
            </a:r>
            <a:r>
              <a:rPr lang="en-US" sz="2800" b="1" spc="-15" dirty="0">
                <a:latin typeface="Calibri"/>
                <a:cs typeface="Calibri"/>
              </a:rPr>
              <a:t>n</a:t>
            </a:r>
            <a:endParaRPr lang="en-US" sz="2800" dirty="0">
              <a:latin typeface="Calibri"/>
              <a:cs typeface="Calibri"/>
            </a:endParaRPr>
          </a:p>
          <a:p>
            <a:pPr marL="756285" lvl="1" indent="-286385">
              <a:lnSpc>
                <a:spcPct val="100000"/>
              </a:lnSpc>
              <a:spcBef>
                <a:spcPts val="670"/>
              </a:spcBef>
              <a:buFont typeface="Arial"/>
              <a:buChar char="–"/>
              <a:tabLst>
                <a:tab pos="756920" algn="l"/>
              </a:tabLst>
            </a:pPr>
            <a:r>
              <a:rPr lang="en-US" sz="2800" b="1" spc="-20" dirty="0">
                <a:latin typeface="Calibri"/>
                <a:cs typeface="Calibri"/>
              </a:rPr>
              <a:t>195</a:t>
            </a:r>
            <a:r>
              <a:rPr lang="en-US" sz="2800" b="1" spc="-15" dirty="0">
                <a:latin typeface="Calibri"/>
                <a:cs typeface="Calibri"/>
              </a:rPr>
              <a:t>0</a:t>
            </a:r>
            <a:r>
              <a:rPr lang="en-US" sz="2800" b="1" spc="-20" dirty="0">
                <a:latin typeface="Calibri"/>
                <a:cs typeface="Calibri"/>
              </a:rPr>
              <a:t>-1</a:t>
            </a:r>
            <a:r>
              <a:rPr lang="en-US" sz="2800" b="1" spc="-5" dirty="0">
                <a:latin typeface="Calibri"/>
                <a:cs typeface="Calibri"/>
              </a:rPr>
              <a:t>96</a:t>
            </a:r>
            <a:r>
              <a:rPr lang="en-US" sz="2800" b="1" spc="-20" dirty="0">
                <a:latin typeface="Calibri"/>
                <a:cs typeface="Calibri"/>
              </a:rPr>
              <a:t>0</a:t>
            </a:r>
            <a:r>
              <a:rPr lang="en-US" sz="2800" b="1" spc="-10" dirty="0">
                <a:latin typeface="Calibri"/>
                <a:cs typeface="Calibri"/>
              </a:rPr>
              <a:t>:</a:t>
            </a:r>
            <a:r>
              <a:rPr lang="en-US" sz="2800" b="1" spc="60" dirty="0">
                <a:latin typeface="Calibri"/>
                <a:cs typeface="Calibri"/>
              </a:rPr>
              <a:t> </a:t>
            </a:r>
            <a:r>
              <a:rPr lang="en-US" sz="2800" b="1" spc="-60" dirty="0">
                <a:latin typeface="Calibri"/>
                <a:cs typeface="Calibri"/>
              </a:rPr>
              <a:t>R</a:t>
            </a:r>
            <a:r>
              <a:rPr lang="en-US" sz="2800" b="1" spc="-20" dirty="0">
                <a:latin typeface="Calibri"/>
                <a:cs typeface="Calibri"/>
              </a:rPr>
              <a:t>el</a:t>
            </a:r>
            <a:r>
              <a:rPr lang="en-US" sz="2800" b="1" spc="-40" dirty="0">
                <a:latin typeface="Calibri"/>
                <a:cs typeface="Calibri"/>
              </a:rPr>
              <a:t>a</a:t>
            </a:r>
            <a:r>
              <a:rPr lang="en-US" sz="2800" b="1" spc="-10" dirty="0">
                <a:latin typeface="Calibri"/>
                <a:cs typeface="Calibri"/>
              </a:rPr>
              <a:t>t</a:t>
            </a:r>
            <a:r>
              <a:rPr lang="en-US" sz="2800" b="1" spc="-15" dirty="0">
                <a:latin typeface="Calibri"/>
                <a:cs typeface="Calibri"/>
              </a:rPr>
              <a:t>i</a:t>
            </a:r>
            <a:r>
              <a:rPr lang="en-US" sz="2800" b="1" spc="-45" dirty="0">
                <a:latin typeface="Calibri"/>
                <a:cs typeface="Calibri"/>
              </a:rPr>
              <a:t>v</a:t>
            </a:r>
            <a:r>
              <a:rPr lang="en-US" sz="2800" b="1" spc="-15" dirty="0">
                <a:latin typeface="Calibri"/>
                <a:cs typeface="Calibri"/>
              </a:rPr>
              <a:t>e</a:t>
            </a:r>
            <a:r>
              <a:rPr lang="en-US" sz="2800" b="1" spc="30" dirty="0">
                <a:latin typeface="Calibri"/>
                <a:cs typeface="Calibri"/>
              </a:rPr>
              <a:t> </a:t>
            </a:r>
            <a:r>
              <a:rPr lang="en-US" sz="2800" b="1" spc="-20" dirty="0">
                <a:latin typeface="Calibri"/>
                <a:cs typeface="Calibri"/>
              </a:rPr>
              <a:t>S</a:t>
            </a:r>
            <a:r>
              <a:rPr lang="en-US" sz="2800" b="1" spc="-35" dirty="0">
                <a:latin typeface="Calibri"/>
                <a:cs typeface="Calibri"/>
              </a:rPr>
              <a:t>t</a:t>
            </a:r>
            <a:r>
              <a:rPr lang="en-US" sz="2800" b="1" spc="-15" dirty="0">
                <a:latin typeface="Calibri"/>
                <a:cs typeface="Calibri"/>
              </a:rPr>
              <a:t>a</a:t>
            </a:r>
            <a:r>
              <a:rPr lang="en-US" sz="2800" b="1" spc="-25" dirty="0">
                <a:latin typeface="Calibri"/>
                <a:cs typeface="Calibri"/>
              </a:rPr>
              <a:t>g</a:t>
            </a:r>
            <a:r>
              <a:rPr lang="en-US" sz="2800" b="1" spc="-20" dirty="0">
                <a:latin typeface="Calibri"/>
                <a:cs typeface="Calibri"/>
              </a:rPr>
              <a:t>n</a:t>
            </a:r>
            <a:r>
              <a:rPr lang="en-US" sz="2800" b="1" spc="-40" dirty="0">
                <a:latin typeface="Calibri"/>
                <a:cs typeface="Calibri"/>
              </a:rPr>
              <a:t>a</a:t>
            </a:r>
            <a:r>
              <a:rPr lang="en-US" sz="2800" b="1" spc="-10" dirty="0">
                <a:latin typeface="Calibri"/>
                <a:cs typeface="Calibri"/>
              </a:rPr>
              <a:t>t</a:t>
            </a:r>
            <a:r>
              <a:rPr lang="en-US" sz="2800" b="1" spc="-20" dirty="0">
                <a:latin typeface="Calibri"/>
                <a:cs typeface="Calibri"/>
              </a:rPr>
              <a:t>io</a:t>
            </a:r>
            <a:r>
              <a:rPr lang="en-US" sz="2800" b="1" spc="-15" dirty="0">
                <a:latin typeface="Calibri"/>
                <a:cs typeface="Calibri"/>
              </a:rPr>
              <a:t>n</a:t>
            </a:r>
            <a:endParaRPr lang="en-US" sz="2800" dirty="0">
              <a:latin typeface="Calibri"/>
              <a:cs typeface="Calibri"/>
            </a:endParaRPr>
          </a:p>
          <a:p>
            <a:pPr marL="756920" lvl="1" indent="-286385">
              <a:lnSpc>
                <a:spcPct val="100000"/>
              </a:lnSpc>
              <a:spcBef>
                <a:spcPts val="670"/>
              </a:spcBef>
              <a:buFont typeface="Arial"/>
              <a:buChar char="–"/>
              <a:tabLst>
                <a:tab pos="757555" algn="l"/>
              </a:tabLst>
            </a:pPr>
            <a:r>
              <a:rPr lang="en-US" sz="2800" b="1" spc="-20" dirty="0">
                <a:latin typeface="Calibri"/>
                <a:cs typeface="Calibri"/>
              </a:rPr>
              <a:t>196</a:t>
            </a:r>
            <a:r>
              <a:rPr lang="en-US" sz="2800" b="1" spc="-15" dirty="0">
                <a:latin typeface="Calibri"/>
                <a:cs typeface="Calibri"/>
              </a:rPr>
              <a:t>0-</a:t>
            </a:r>
            <a:r>
              <a:rPr lang="en-US" sz="2800" b="1" spc="-20" dirty="0">
                <a:latin typeface="Calibri"/>
                <a:cs typeface="Calibri"/>
              </a:rPr>
              <a:t>1</a:t>
            </a:r>
            <a:r>
              <a:rPr lang="en-US" sz="2800" b="1" spc="-5" dirty="0">
                <a:latin typeface="Calibri"/>
                <a:cs typeface="Calibri"/>
              </a:rPr>
              <a:t>97</a:t>
            </a:r>
            <a:r>
              <a:rPr lang="en-US" sz="2800" b="1" spc="-20" dirty="0">
                <a:latin typeface="Calibri"/>
                <a:cs typeface="Calibri"/>
              </a:rPr>
              <a:t>5</a:t>
            </a:r>
            <a:r>
              <a:rPr lang="en-US" sz="2800" b="1" spc="-10" dirty="0">
                <a:latin typeface="Calibri"/>
                <a:cs typeface="Calibri"/>
              </a:rPr>
              <a:t>:</a:t>
            </a:r>
            <a:r>
              <a:rPr lang="en-US" sz="2800" b="1" spc="60" dirty="0">
                <a:latin typeface="Calibri"/>
                <a:cs typeface="Calibri"/>
              </a:rPr>
              <a:t> </a:t>
            </a:r>
            <a:r>
              <a:rPr lang="en-US" sz="2800" b="1" spc="-20" dirty="0">
                <a:latin typeface="Calibri"/>
                <a:cs typeface="Calibri"/>
              </a:rPr>
              <a:t>Ma</a:t>
            </a:r>
            <a:r>
              <a:rPr lang="en-US" sz="2800" b="1" dirty="0">
                <a:latin typeface="Calibri"/>
                <a:cs typeface="Calibri"/>
              </a:rPr>
              <a:t>j</a:t>
            </a:r>
            <a:r>
              <a:rPr lang="en-US" sz="2800" b="1" spc="-20" dirty="0">
                <a:latin typeface="Calibri"/>
                <a:cs typeface="Calibri"/>
              </a:rPr>
              <a:t>o</a:t>
            </a:r>
            <a:r>
              <a:rPr lang="en-US" sz="2800" b="1" spc="-10" dirty="0">
                <a:latin typeface="Calibri"/>
                <a:cs typeface="Calibri"/>
              </a:rPr>
              <a:t>r</a:t>
            </a:r>
            <a:r>
              <a:rPr lang="en-US" sz="2800" b="1" dirty="0">
                <a:latin typeface="Calibri"/>
                <a:cs typeface="Calibri"/>
              </a:rPr>
              <a:t> </a:t>
            </a:r>
            <a:r>
              <a:rPr lang="en-US" sz="2800" b="1" spc="-15" dirty="0">
                <a:latin typeface="Calibri"/>
                <a:cs typeface="Calibri"/>
              </a:rPr>
              <a:t>E</a:t>
            </a:r>
            <a:r>
              <a:rPr lang="en-US" sz="2800" b="1" spc="-20" dirty="0">
                <a:latin typeface="Calibri"/>
                <a:cs typeface="Calibri"/>
              </a:rPr>
              <a:t>xp</a:t>
            </a:r>
            <a:r>
              <a:rPr lang="en-US" sz="2800" b="1" spc="-15" dirty="0">
                <a:latin typeface="Calibri"/>
                <a:cs typeface="Calibri"/>
              </a:rPr>
              <a:t>a</a:t>
            </a:r>
            <a:r>
              <a:rPr lang="en-US" sz="2800" b="1" spc="-20" dirty="0">
                <a:latin typeface="Calibri"/>
                <a:cs typeface="Calibri"/>
              </a:rPr>
              <a:t>n</a:t>
            </a:r>
            <a:r>
              <a:rPr lang="en-US" sz="2800" b="1" spc="-15" dirty="0">
                <a:latin typeface="Calibri"/>
                <a:cs typeface="Calibri"/>
              </a:rPr>
              <a:t>si</a:t>
            </a:r>
            <a:r>
              <a:rPr lang="en-US" sz="2800" b="1" spc="-20" dirty="0">
                <a:latin typeface="Calibri"/>
                <a:cs typeface="Calibri"/>
              </a:rPr>
              <a:t>o</a:t>
            </a:r>
            <a:r>
              <a:rPr lang="en-US" sz="2800" b="1" spc="-15" dirty="0">
                <a:latin typeface="Calibri"/>
                <a:cs typeface="Calibri"/>
              </a:rPr>
              <a:t>n</a:t>
            </a:r>
            <a:endParaRPr lang="en-US" sz="2800" dirty="0">
              <a:latin typeface="Calibri"/>
              <a:cs typeface="Calibri"/>
            </a:endParaRPr>
          </a:p>
        </p:txBody>
      </p:sp>
    </p:spTree>
    <p:extLst>
      <p:ext uri="{BB962C8B-B14F-4D97-AF65-F5344CB8AC3E}">
        <p14:creationId xmlns:p14="http://schemas.microsoft.com/office/powerpoint/2010/main" val="2977392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A6661-1DC5-7250-7D8F-3F08878DA7C8}"/>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C9929ECB-FA17-63D0-053B-43DC0E93C579}"/>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C7633A27-5DA6-AB2F-DB14-A8AAA9B8C8CD}"/>
              </a:ext>
            </a:extLst>
          </p:cNvPr>
          <p:cNvSpPr>
            <a:spLocks noGrp="1"/>
          </p:cNvSpPr>
          <p:nvPr>
            <p:ph type="body" idx="1"/>
          </p:nvPr>
        </p:nvSpPr>
        <p:spPr/>
        <p:txBody>
          <a:bodyPr>
            <a:normAutofit/>
          </a:bodyPr>
          <a:lstStyle/>
          <a:p>
            <a:endParaRPr lang="es-ES" sz="1200" kern="1200" dirty="0">
              <a:solidFill>
                <a:schemeClr val="tx1"/>
              </a:solidFill>
              <a:effectLst/>
              <a:latin typeface="+mn-lt"/>
              <a:ea typeface="+mn-ea"/>
              <a:cs typeface="+mn-cs"/>
            </a:endParaRPr>
          </a:p>
        </p:txBody>
      </p:sp>
      <p:sp>
        <p:nvSpPr>
          <p:cNvPr id="4" name="3 Marcador de número de diapositiva">
            <a:extLst>
              <a:ext uri="{FF2B5EF4-FFF2-40B4-BE49-F238E27FC236}">
                <a16:creationId xmlns:a16="http://schemas.microsoft.com/office/drawing/2014/main" id="{0BD6321F-6FF8-6D82-2B12-187DAA6B842A}"/>
              </a:ext>
            </a:extLst>
          </p:cNvPr>
          <p:cNvSpPr>
            <a:spLocks noGrp="1"/>
          </p:cNvSpPr>
          <p:nvPr>
            <p:ph type="sldNum" sz="quarter" idx="10"/>
          </p:nvPr>
        </p:nvSpPr>
        <p:spPr/>
        <p:txBody>
          <a:bodyPr/>
          <a:lstStyle/>
          <a:p>
            <a:fld id="{24A2F220-5AC7-4107-B32A-B59EAC0DA5A3}" type="slidenum">
              <a:rPr lang="es-ES" smtClean="0"/>
              <a:pPr/>
              <a:t>13</a:t>
            </a:fld>
            <a:endParaRPr lang="es-ES"/>
          </a:p>
        </p:txBody>
      </p:sp>
    </p:spTree>
    <p:extLst>
      <p:ext uri="{BB962C8B-B14F-4D97-AF65-F5344CB8AC3E}">
        <p14:creationId xmlns:p14="http://schemas.microsoft.com/office/powerpoint/2010/main" val="2112519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2E212-60CF-0ABD-7230-F6DDD1B65F3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F71ABC8-882A-949B-4B66-DEE2460D700C}"/>
              </a:ext>
            </a:extLst>
          </p:cNvPr>
          <p:cNvSpPr>
            <a:spLocks noGrp="1" noChangeArrowheads="1"/>
          </p:cNvSpPr>
          <p:nvPr>
            <p:ph type="sldNum" sz="quarter" idx="5"/>
          </p:nvPr>
        </p:nvSpPr>
        <p:spPr>
          <a:ln/>
        </p:spPr>
        <p:txBody>
          <a:bodyPr/>
          <a:lstStyle/>
          <a:p>
            <a:fld id="{601BFCAC-38CD-4F25-8233-4732164149F8}" type="slidenum">
              <a:rPr lang="es-ES_tradnl" altLang="es-ES"/>
              <a:pPr/>
              <a:t>14</a:t>
            </a:fld>
            <a:endParaRPr lang="es-ES_tradnl" altLang="es-ES"/>
          </a:p>
        </p:txBody>
      </p:sp>
      <p:sp>
        <p:nvSpPr>
          <p:cNvPr id="411650" name="Rectangle 2">
            <a:extLst>
              <a:ext uri="{FF2B5EF4-FFF2-40B4-BE49-F238E27FC236}">
                <a16:creationId xmlns:a16="http://schemas.microsoft.com/office/drawing/2014/main" id="{9D20AD3B-C146-420D-75AA-923006CCC27F}"/>
              </a:ext>
            </a:extLst>
          </p:cNvPr>
          <p:cNvSpPr>
            <a:spLocks noGrp="1" noRot="1" noChangeAspect="1" noChangeArrowheads="1" noTextEdit="1"/>
          </p:cNvSpPr>
          <p:nvPr>
            <p:ph type="sldImg"/>
          </p:nvPr>
        </p:nvSpPr>
        <p:spPr>
          <a:xfrm>
            <a:off x="139700" y="768350"/>
            <a:ext cx="6819900" cy="3836988"/>
          </a:xfrm>
          <a:ln/>
        </p:spPr>
      </p:sp>
      <p:sp>
        <p:nvSpPr>
          <p:cNvPr id="411651" name="Rectangle 3">
            <a:extLst>
              <a:ext uri="{FF2B5EF4-FFF2-40B4-BE49-F238E27FC236}">
                <a16:creationId xmlns:a16="http://schemas.microsoft.com/office/drawing/2014/main" id="{0E0B9364-C221-18E9-0E5E-02F09EF6C77B}"/>
              </a:ext>
            </a:extLst>
          </p:cNvPr>
          <p:cNvSpPr>
            <a:spLocks noGrp="1" noChangeArrowheads="1"/>
          </p:cNvSpPr>
          <p:nvPr>
            <p:ph type="body" idx="1"/>
          </p:nvPr>
        </p:nvSpPr>
        <p:spPr/>
        <p:txBody>
          <a:bodyPr/>
          <a:lstStyle/>
          <a:p>
            <a:pPr marL="355600" marR="5080" indent="-342900">
              <a:lnSpc>
                <a:spcPct val="100000"/>
              </a:lnSpc>
              <a:spcBef>
                <a:spcPts val="750"/>
              </a:spcBef>
              <a:buFont typeface="Arial"/>
              <a:buChar char="•"/>
              <a:tabLst>
                <a:tab pos="356235" algn="l"/>
              </a:tabLst>
            </a:pPr>
            <a:r>
              <a:rPr lang="en-US" sz="3200" b="1" spc="-5" dirty="0">
                <a:latin typeface="Calibri"/>
                <a:cs typeface="Calibri"/>
              </a:rPr>
              <a:t>1975+</a:t>
            </a:r>
            <a:r>
              <a:rPr lang="en-US" sz="3200" b="1" dirty="0">
                <a:latin typeface="Calibri"/>
                <a:cs typeface="Calibri"/>
              </a:rPr>
              <a:t>:</a:t>
            </a:r>
            <a:r>
              <a:rPr lang="en-US" sz="3200" b="1" spc="10" dirty="0">
                <a:latin typeface="Calibri"/>
                <a:cs typeface="Calibri"/>
              </a:rPr>
              <a:t> </a:t>
            </a:r>
            <a:r>
              <a:rPr lang="en-US" sz="3200" b="1" spc="5" dirty="0">
                <a:latin typeface="Calibri"/>
                <a:cs typeface="Calibri"/>
              </a:rPr>
              <a:t>F</a:t>
            </a:r>
            <a:r>
              <a:rPr lang="en-US" sz="3200" b="1" spc="-35" dirty="0">
                <a:latin typeface="Calibri"/>
                <a:cs typeface="Calibri"/>
              </a:rPr>
              <a:t>r</a:t>
            </a:r>
            <a:r>
              <a:rPr lang="en-US" sz="3200" b="1" dirty="0">
                <a:latin typeface="Calibri"/>
                <a:cs typeface="Calibri"/>
              </a:rPr>
              <a:t>om</a:t>
            </a:r>
            <a:r>
              <a:rPr lang="en-US" sz="3200" b="1" spc="-5" dirty="0">
                <a:latin typeface="Calibri"/>
                <a:cs typeface="Calibri"/>
              </a:rPr>
              <a:t> 'C</a:t>
            </a:r>
            <a:r>
              <a:rPr lang="en-US" sz="3200" b="1" dirty="0">
                <a:latin typeface="Calibri"/>
                <a:cs typeface="Calibri"/>
              </a:rPr>
              <a:t>r</a:t>
            </a:r>
            <a:r>
              <a:rPr lang="en-US" sz="3200" b="1" spc="-10" dirty="0">
                <a:latin typeface="Calibri"/>
                <a:cs typeface="Calibri"/>
              </a:rPr>
              <a:t>i</a:t>
            </a:r>
            <a:r>
              <a:rPr lang="en-US" sz="3200" b="1" spc="5" dirty="0">
                <a:latin typeface="Calibri"/>
                <a:cs typeface="Calibri"/>
              </a:rPr>
              <a:t>s</a:t>
            </a:r>
            <a:r>
              <a:rPr lang="en-US" sz="3200" b="1" spc="-10" dirty="0">
                <a:latin typeface="Calibri"/>
                <a:cs typeface="Calibri"/>
              </a:rPr>
              <a:t>i</a:t>
            </a:r>
            <a:r>
              <a:rPr lang="en-US" sz="3200" b="1" spc="5" dirty="0">
                <a:latin typeface="Calibri"/>
                <a:cs typeface="Calibri"/>
              </a:rPr>
              <a:t>s</a:t>
            </a:r>
            <a:r>
              <a:rPr lang="en-US" sz="3200" b="1" dirty="0">
                <a:latin typeface="Calibri"/>
                <a:cs typeface="Calibri"/>
              </a:rPr>
              <a:t>'</a:t>
            </a:r>
            <a:r>
              <a:rPr lang="en-US" sz="3200" b="1" spc="-20" dirty="0">
                <a:latin typeface="Calibri"/>
                <a:cs typeface="Calibri"/>
              </a:rPr>
              <a:t> </a:t>
            </a:r>
            <a:r>
              <a:rPr lang="en-US" sz="3200" b="1" spc="-5" dirty="0">
                <a:latin typeface="Calibri"/>
                <a:cs typeface="Calibri"/>
              </a:rPr>
              <a:t>Th</a:t>
            </a:r>
            <a:r>
              <a:rPr lang="en-US" sz="3200" b="1" spc="-35" dirty="0">
                <a:latin typeface="Calibri"/>
                <a:cs typeface="Calibri"/>
              </a:rPr>
              <a:t>r</a:t>
            </a:r>
            <a:r>
              <a:rPr lang="en-US" sz="3200" b="1" dirty="0">
                <a:latin typeface="Calibri"/>
                <a:cs typeface="Calibri"/>
              </a:rPr>
              <a:t>o</a:t>
            </a:r>
            <a:r>
              <a:rPr lang="en-US" sz="3200" b="1" spc="-5" dirty="0">
                <a:latin typeface="Calibri"/>
                <a:cs typeface="Calibri"/>
              </a:rPr>
              <a:t>u</a:t>
            </a:r>
            <a:r>
              <a:rPr lang="en-US" sz="3200" b="1" spc="5" dirty="0">
                <a:latin typeface="Calibri"/>
                <a:cs typeface="Calibri"/>
              </a:rPr>
              <a:t>g</a:t>
            </a:r>
            <a:r>
              <a:rPr lang="en-US" sz="3200" b="1" dirty="0">
                <a:latin typeface="Calibri"/>
                <a:cs typeface="Calibri"/>
              </a:rPr>
              <a:t>h</a:t>
            </a:r>
            <a:r>
              <a:rPr lang="en-US" sz="3200" b="1" spc="-30" dirty="0">
                <a:latin typeface="Calibri"/>
                <a:cs typeface="Calibri"/>
              </a:rPr>
              <a:t> </a:t>
            </a:r>
            <a:r>
              <a:rPr lang="en-US" sz="3200" b="1" spc="-5" dirty="0">
                <a:latin typeface="Calibri"/>
                <a:cs typeface="Calibri"/>
              </a:rPr>
              <a:t>'C</a:t>
            </a:r>
            <a:r>
              <a:rPr lang="en-US" sz="3200" b="1" dirty="0">
                <a:latin typeface="Calibri"/>
                <a:cs typeface="Calibri"/>
              </a:rPr>
              <a:t>o</a:t>
            </a:r>
            <a:r>
              <a:rPr lang="en-US" sz="3200" b="1" spc="-30" dirty="0">
                <a:latin typeface="Calibri"/>
                <a:cs typeface="Calibri"/>
              </a:rPr>
              <a:t>n</a:t>
            </a:r>
            <a:r>
              <a:rPr lang="en-US" sz="3200" b="1" spc="-35" dirty="0">
                <a:latin typeface="Calibri"/>
                <a:cs typeface="Calibri"/>
              </a:rPr>
              <a:t>t</a:t>
            </a:r>
            <a:r>
              <a:rPr lang="en-US" sz="3200" b="1" dirty="0">
                <a:latin typeface="Calibri"/>
                <a:cs typeface="Calibri"/>
              </a:rPr>
              <a:t>a</a:t>
            </a:r>
            <a:r>
              <a:rPr lang="en-US" sz="3200" b="1" spc="-10" dirty="0">
                <a:latin typeface="Calibri"/>
                <a:cs typeface="Calibri"/>
              </a:rPr>
              <a:t>i</a:t>
            </a:r>
            <a:r>
              <a:rPr lang="en-US" sz="3200" b="1" spc="-5" dirty="0">
                <a:latin typeface="Calibri"/>
                <a:cs typeface="Calibri"/>
              </a:rPr>
              <a:t>nme</a:t>
            </a:r>
            <a:r>
              <a:rPr lang="en-US" sz="3200" b="1" spc="-30" dirty="0">
                <a:latin typeface="Calibri"/>
                <a:cs typeface="Calibri"/>
              </a:rPr>
              <a:t>n</a:t>
            </a:r>
            <a:r>
              <a:rPr lang="en-US" sz="3200" b="1" dirty="0">
                <a:latin typeface="Calibri"/>
                <a:cs typeface="Calibri"/>
              </a:rPr>
              <a:t>t'</a:t>
            </a:r>
            <a:r>
              <a:rPr lang="en-US" sz="3200" b="1" spc="-20" dirty="0">
                <a:latin typeface="Calibri"/>
                <a:cs typeface="Calibri"/>
              </a:rPr>
              <a:t> </a:t>
            </a:r>
            <a:r>
              <a:rPr lang="en-US" sz="3200" b="1" spc="-35" dirty="0">
                <a:latin typeface="Calibri"/>
                <a:cs typeface="Calibri"/>
              </a:rPr>
              <a:t>t</a:t>
            </a:r>
            <a:r>
              <a:rPr lang="en-US" sz="3200" b="1" dirty="0">
                <a:latin typeface="Calibri"/>
                <a:cs typeface="Calibri"/>
              </a:rPr>
              <a:t>o </a:t>
            </a:r>
            <a:r>
              <a:rPr lang="en-US" sz="3200" b="1" spc="-5" dirty="0">
                <a:latin typeface="Calibri"/>
                <a:cs typeface="Calibri"/>
              </a:rPr>
              <a:t>'S</a:t>
            </a:r>
            <a:r>
              <a:rPr lang="en-US" sz="3200" b="1" spc="5" dirty="0">
                <a:latin typeface="Calibri"/>
                <a:cs typeface="Calibri"/>
              </a:rPr>
              <a:t>t</a:t>
            </a:r>
            <a:r>
              <a:rPr lang="en-US" sz="3200" b="1" dirty="0">
                <a:latin typeface="Calibri"/>
                <a:cs typeface="Calibri"/>
              </a:rPr>
              <a:t>r</a:t>
            </a:r>
            <a:r>
              <a:rPr lang="en-US" sz="3200" b="1" spc="-5" dirty="0">
                <a:latin typeface="Calibri"/>
                <a:cs typeface="Calibri"/>
              </a:rPr>
              <a:t>u</a:t>
            </a:r>
            <a:r>
              <a:rPr lang="en-US" sz="3200" b="1" dirty="0">
                <a:latin typeface="Calibri"/>
                <a:cs typeface="Calibri"/>
              </a:rPr>
              <a:t>ct</a:t>
            </a:r>
            <a:r>
              <a:rPr lang="en-US" sz="3200" b="1" spc="-10" dirty="0">
                <a:latin typeface="Calibri"/>
                <a:cs typeface="Calibri"/>
              </a:rPr>
              <a:t>u</a:t>
            </a:r>
            <a:r>
              <a:rPr lang="en-US" sz="3200" b="1" spc="-75" dirty="0">
                <a:latin typeface="Calibri"/>
                <a:cs typeface="Calibri"/>
              </a:rPr>
              <a:t>r</a:t>
            </a:r>
            <a:r>
              <a:rPr lang="en-US" sz="3200" b="1" dirty="0">
                <a:latin typeface="Calibri"/>
                <a:cs typeface="Calibri"/>
              </a:rPr>
              <a:t>a</a:t>
            </a:r>
            <a:r>
              <a:rPr lang="en-US" sz="3200" b="1" spc="-10" dirty="0">
                <a:latin typeface="Calibri"/>
                <a:cs typeface="Calibri"/>
              </a:rPr>
              <a:t>l</a:t>
            </a:r>
            <a:r>
              <a:rPr lang="en-US" sz="3200" b="1" spc="-40" dirty="0">
                <a:latin typeface="Calibri"/>
                <a:cs typeface="Calibri"/>
              </a:rPr>
              <a:t> </a:t>
            </a:r>
            <a:r>
              <a:rPr lang="en-US" sz="3200" b="1" dirty="0">
                <a:latin typeface="Calibri"/>
                <a:cs typeface="Calibri"/>
              </a:rPr>
              <a:t>A</a:t>
            </a:r>
            <a:r>
              <a:rPr lang="en-US" sz="3200" b="1" spc="-5" dirty="0">
                <a:latin typeface="Calibri"/>
                <a:cs typeface="Calibri"/>
              </a:rPr>
              <a:t>dju</a:t>
            </a:r>
            <a:r>
              <a:rPr lang="en-US" sz="3200" b="1" spc="-35" dirty="0">
                <a:latin typeface="Calibri"/>
                <a:cs typeface="Calibri"/>
              </a:rPr>
              <a:t>s</a:t>
            </a:r>
            <a:r>
              <a:rPr lang="en-US" sz="3200" b="1" dirty="0">
                <a:latin typeface="Calibri"/>
                <a:cs typeface="Calibri"/>
              </a:rPr>
              <a:t>t</a:t>
            </a:r>
            <a:r>
              <a:rPr lang="en-US" sz="3200" b="1" spc="-5" dirty="0">
                <a:latin typeface="Calibri"/>
                <a:cs typeface="Calibri"/>
              </a:rPr>
              <a:t>me</a:t>
            </a:r>
            <a:r>
              <a:rPr lang="en-US" sz="3200" b="1" spc="-30" dirty="0">
                <a:latin typeface="Calibri"/>
                <a:cs typeface="Calibri"/>
              </a:rPr>
              <a:t>n</a:t>
            </a:r>
            <a:r>
              <a:rPr lang="en-US" sz="3200" b="1" spc="25" dirty="0">
                <a:latin typeface="Calibri"/>
                <a:cs typeface="Calibri"/>
              </a:rPr>
              <a:t>t</a:t>
            </a:r>
            <a:r>
              <a:rPr lang="en-US" sz="3200" b="1" dirty="0">
                <a:latin typeface="Calibri"/>
                <a:cs typeface="Calibri"/>
              </a:rPr>
              <a:t>‘</a:t>
            </a:r>
            <a:r>
              <a:rPr lang="en-US" sz="3200" b="1" spc="-45" dirty="0">
                <a:latin typeface="Calibri"/>
                <a:cs typeface="Calibri"/>
              </a:rPr>
              <a:t> </a:t>
            </a:r>
            <a:r>
              <a:rPr lang="en-US" sz="3200" b="1" dirty="0">
                <a:latin typeface="Calibri"/>
                <a:cs typeface="Calibri"/>
              </a:rPr>
              <a:t>- </a:t>
            </a:r>
            <a:r>
              <a:rPr lang="en-US" sz="3200" b="1" spc="-55" dirty="0">
                <a:latin typeface="Calibri"/>
                <a:cs typeface="Calibri"/>
              </a:rPr>
              <a:t>R</a:t>
            </a:r>
            <a:r>
              <a:rPr lang="en-US" sz="3200" b="1" spc="-35" dirty="0">
                <a:latin typeface="Calibri"/>
                <a:cs typeface="Calibri"/>
              </a:rPr>
              <a:t>e</a:t>
            </a:r>
            <a:r>
              <a:rPr lang="en-US" sz="3200" b="1" dirty="0">
                <a:latin typeface="Calibri"/>
                <a:cs typeface="Calibri"/>
              </a:rPr>
              <a:t>t</a:t>
            </a:r>
            <a:r>
              <a:rPr lang="en-US" sz="3200" b="1" spc="-35" dirty="0">
                <a:latin typeface="Calibri"/>
                <a:cs typeface="Calibri"/>
              </a:rPr>
              <a:t>r</a:t>
            </a:r>
            <a:r>
              <a:rPr lang="en-US" sz="3200" b="1" spc="-5" dirty="0">
                <a:latin typeface="Calibri"/>
                <a:cs typeface="Calibri"/>
              </a:rPr>
              <a:t>en</a:t>
            </a:r>
            <a:r>
              <a:rPr lang="en-US" sz="3200" b="1" dirty="0">
                <a:latin typeface="Calibri"/>
                <a:cs typeface="Calibri"/>
              </a:rPr>
              <a:t>c</a:t>
            </a:r>
            <a:r>
              <a:rPr lang="en-US" sz="3200" b="1" spc="-5" dirty="0">
                <a:latin typeface="Calibri"/>
                <a:cs typeface="Calibri"/>
              </a:rPr>
              <a:t>hme</a:t>
            </a:r>
            <a:r>
              <a:rPr lang="en-US" sz="3200" b="1" spc="-30" dirty="0">
                <a:latin typeface="Calibri"/>
                <a:cs typeface="Calibri"/>
              </a:rPr>
              <a:t>n</a:t>
            </a:r>
            <a:r>
              <a:rPr lang="en-US" sz="3200" b="1" dirty="0">
                <a:latin typeface="Calibri"/>
                <a:cs typeface="Calibri"/>
              </a:rPr>
              <a:t>t</a:t>
            </a:r>
            <a:r>
              <a:rPr lang="en-US" sz="3200" b="1" spc="-15" dirty="0">
                <a:latin typeface="Calibri"/>
                <a:cs typeface="Calibri"/>
              </a:rPr>
              <a:t> </a:t>
            </a:r>
            <a:r>
              <a:rPr lang="en-US" sz="3200" b="1" spc="-5" dirty="0">
                <a:latin typeface="Calibri"/>
                <a:cs typeface="Calibri"/>
              </a:rPr>
              <a:t>E</a:t>
            </a:r>
            <a:r>
              <a:rPr lang="en-US" sz="3200" b="1" spc="-75" dirty="0">
                <a:latin typeface="Calibri"/>
                <a:cs typeface="Calibri"/>
              </a:rPr>
              <a:t>r</a:t>
            </a:r>
            <a:r>
              <a:rPr lang="en-US" sz="3200" b="1" dirty="0">
                <a:latin typeface="Calibri"/>
                <a:cs typeface="Calibri"/>
              </a:rPr>
              <a:t>a</a:t>
            </a:r>
            <a:endParaRPr lang="en-US" sz="3200" dirty="0">
              <a:latin typeface="Calibri"/>
              <a:cs typeface="Calibri"/>
            </a:endParaRPr>
          </a:p>
        </p:txBody>
      </p:sp>
    </p:spTree>
    <p:extLst>
      <p:ext uri="{BB962C8B-B14F-4D97-AF65-F5344CB8AC3E}">
        <p14:creationId xmlns:p14="http://schemas.microsoft.com/office/powerpoint/2010/main" val="2052341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15</a:t>
            </a:fld>
            <a:endParaRPr lang="es-ES"/>
          </a:p>
        </p:txBody>
      </p:sp>
    </p:spTree>
    <p:extLst>
      <p:ext uri="{BB962C8B-B14F-4D97-AF65-F5344CB8AC3E}">
        <p14:creationId xmlns:p14="http://schemas.microsoft.com/office/powerpoint/2010/main" val="71273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Esto justifica buscar explicaciones: ¿por qué? ¿A más riqueza mayor protección social?</a:t>
            </a:r>
            <a:endParaRPr lang="es-ES" dirty="0"/>
          </a:p>
        </p:txBody>
      </p:sp>
      <p:sp>
        <p:nvSpPr>
          <p:cNvPr id="4" name="Marcador de número de diapositiva 3"/>
          <p:cNvSpPr>
            <a:spLocks noGrp="1"/>
          </p:cNvSpPr>
          <p:nvPr>
            <p:ph type="sldNum" sz="quarter" idx="10"/>
          </p:nvPr>
        </p:nvSpPr>
        <p:spPr/>
        <p:txBody>
          <a:bodyPr/>
          <a:lstStyle/>
          <a:p>
            <a:fld id="{78C6556B-15E4-4E63-A9E9-A1D0AE8BB125}" type="slidenum">
              <a:rPr lang="es-ES" smtClean="0"/>
              <a:t>16</a:t>
            </a:fld>
            <a:endParaRPr lang="es-ES"/>
          </a:p>
        </p:txBody>
      </p:sp>
    </p:spTree>
    <p:extLst>
      <p:ext uri="{BB962C8B-B14F-4D97-AF65-F5344CB8AC3E}">
        <p14:creationId xmlns:p14="http://schemas.microsoft.com/office/powerpoint/2010/main" val="1063398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1D14F-D2AE-3B38-B55A-374635008B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8186666-84AF-EE5C-C52A-09E052CBBA2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685219-60C9-41B2-CF9B-387DB7E7C01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3DCF63A-1379-5E31-D168-0B0AD49B99DE}"/>
              </a:ext>
            </a:extLst>
          </p:cNvPr>
          <p:cNvSpPr>
            <a:spLocks noGrp="1"/>
          </p:cNvSpPr>
          <p:nvPr>
            <p:ph type="sldNum" sz="quarter" idx="10"/>
          </p:nvPr>
        </p:nvSpPr>
        <p:spPr/>
        <p:txBody>
          <a:bodyPr/>
          <a:lstStyle/>
          <a:p>
            <a:fld id="{78C6556B-15E4-4E63-A9E9-A1D0AE8BB125}" type="slidenum">
              <a:rPr lang="es-ES" smtClean="0"/>
              <a:t>17</a:t>
            </a:fld>
            <a:endParaRPr lang="es-ES"/>
          </a:p>
        </p:txBody>
      </p:sp>
    </p:spTree>
    <p:extLst>
      <p:ext uri="{BB962C8B-B14F-4D97-AF65-F5344CB8AC3E}">
        <p14:creationId xmlns:p14="http://schemas.microsoft.com/office/powerpoint/2010/main" val="1190807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18</a:t>
            </a:fld>
            <a:endParaRPr lang="es-ES"/>
          </a:p>
        </p:txBody>
      </p:sp>
    </p:spTree>
    <p:extLst>
      <p:ext uri="{BB962C8B-B14F-4D97-AF65-F5344CB8AC3E}">
        <p14:creationId xmlns:p14="http://schemas.microsoft.com/office/powerpoint/2010/main" val="311656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19</a:t>
            </a:fld>
            <a:endParaRPr lang="es-ES"/>
          </a:p>
        </p:txBody>
      </p:sp>
    </p:spTree>
    <p:extLst>
      <p:ext uri="{BB962C8B-B14F-4D97-AF65-F5344CB8AC3E}">
        <p14:creationId xmlns:p14="http://schemas.microsoft.com/office/powerpoint/2010/main" val="3915028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39839-1115-DE36-2CB4-064BDDD093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79279D-D8BB-D5F0-0589-886E302DB8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1B5727B-2ED5-34B3-B8EB-3998E3ADC0F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8AEC6DD-2120-909B-0730-8948D7FB0B05}"/>
              </a:ext>
            </a:extLst>
          </p:cNvPr>
          <p:cNvSpPr>
            <a:spLocks noGrp="1"/>
          </p:cNvSpPr>
          <p:nvPr>
            <p:ph type="sldNum" sz="quarter" idx="10"/>
          </p:nvPr>
        </p:nvSpPr>
        <p:spPr/>
        <p:txBody>
          <a:bodyPr/>
          <a:lstStyle/>
          <a:p>
            <a:fld id="{78C6556B-15E4-4E63-A9E9-A1D0AE8BB125}" type="slidenum">
              <a:rPr lang="es-ES" smtClean="0"/>
              <a:t>2</a:t>
            </a:fld>
            <a:endParaRPr lang="es-ES"/>
          </a:p>
        </p:txBody>
      </p:sp>
    </p:spTree>
    <p:extLst>
      <p:ext uri="{BB962C8B-B14F-4D97-AF65-F5344CB8AC3E}">
        <p14:creationId xmlns:p14="http://schemas.microsoft.com/office/powerpoint/2010/main" val="2336419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a:solidFill>
                  <a:schemeClr val="tx1"/>
                </a:solidFill>
                <a:effectLst/>
                <a:latin typeface="+mn-lt"/>
                <a:ea typeface="+mn-ea"/>
                <a:cs typeface="+mn-cs"/>
              </a:rPr>
              <a:t>¿Qué es la desmercantilización? ¿Ejemplo con la prestación por desempleo?</a:t>
            </a:r>
          </a:p>
          <a:p>
            <a:r>
              <a:rPr lang="es-ES" sz="1200" kern="1200" dirty="0">
                <a:solidFill>
                  <a:schemeClr val="tx1"/>
                </a:solidFill>
                <a:effectLst/>
                <a:latin typeface="+mn-lt"/>
                <a:ea typeface="+mn-ea"/>
                <a:cs typeface="+mn-cs"/>
              </a:rPr>
              <a:t>¿Qué es la socialización de los riesgos?</a:t>
            </a:r>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20</a:t>
            </a:fld>
            <a:endParaRPr lang="es-ES"/>
          </a:p>
        </p:txBody>
      </p:sp>
    </p:spTree>
    <p:extLst>
      <p:ext uri="{BB962C8B-B14F-4D97-AF65-F5344CB8AC3E}">
        <p14:creationId xmlns:p14="http://schemas.microsoft.com/office/powerpoint/2010/main" val="138990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Inciso sobre la desmercantilización</a:t>
            </a:r>
          </a:p>
        </p:txBody>
      </p:sp>
      <p:sp>
        <p:nvSpPr>
          <p:cNvPr id="4" name="Marcador de número de diapositiva 3"/>
          <p:cNvSpPr>
            <a:spLocks noGrp="1"/>
          </p:cNvSpPr>
          <p:nvPr>
            <p:ph type="sldNum" sz="quarter" idx="5"/>
          </p:nvPr>
        </p:nvSpPr>
        <p:spPr/>
        <p:txBody>
          <a:bodyPr/>
          <a:lstStyle/>
          <a:p>
            <a:fld id="{D7407EDB-4B50-E049-9771-85ED2182DB0A}" type="slidenum">
              <a:rPr lang="es-ES_tradnl" smtClean="0"/>
              <a:t>21</a:t>
            </a:fld>
            <a:endParaRPr lang="es-ES_tradnl"/>
          </a:p>
        </p:txBody>
      </p:sp>
    </p:spTree>
    <p:extLst>
      <p:ext uri="{BB962C8B-B14F-4D97-AF65-F5344CB8AC3E}">
        <p14:creationId xmlns:p14="http://schemas.microsoft.com/office/powerpoint/2010/main" val="2701939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22</a:t>
            </a:fld>
            <a:endParaRPr lang="es-ES"/>
          </a:p>
        </p:txBody>
      </p:sp>
    </p:spTree>
    <p:extLst>
      <p:ext uri="{BB962C8B-B14F-4D97-AF65-F5344CB8AC3E}">
        <p14:creationId xmlns:p14="http://schemas.microsoft.com/office/powerpoint/2010/main" val="1395895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EB476-DAA4-70CC-ADBF-221F46538BCF}"/>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57A7A463-4D43-D047-417D-011D26014C15}"/>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C502353C-2810-0171-0DF4-64F061BCB956}"/>
              </a:ext>
            </a:extLst>
          </p:cNvPr>
          <p:cNvSpPr>
            <a:spLocks noGrp="1"/>
          </p:cNvSpPr>
          <p:nvPr>
            <p:ph type="body" idx="1"/>
          </p:nvPr>
        </p:nvSpPr>
        <p:spPr/>
        <p:txBody>
          <a:bodyPr>
            <a:normAutofit/>
          </a:bodyPr>
          <a:lstStyle/>
          <a:p>
            <a:endParaRPr lang="es-ES" dirty="0"/>
          </a:p>
        </p:txBody>
      </p:sp>
      <p:sp>
        <p:nvSpPr>
          <p:cNvPr id="4" name="3 Marcador de número de diapositiva">
            <a:extLst>
              <a:ext uri="{FF2B5EF4-FFF2-40B4-BE49-F238E27FC236}">
                <a16:creationId xmlns:a16="http://schemas.microsoft.com/office/drawing/2014/main" id="{E7D4B03B-D7B6-153F-BC7E-C15259938CAD}"/>
              </a:ext>
            </a:extLst>
          </p:cNvPr>
          <p:cNvSpPr>
            <a:spLocks noGrp="1"/>
          </p:cNvSpPr>
          <p:nvPr>
            <p:ph type="sldNum" sz="quarter" idx="10"/>
          </p:nvPr>
        </p:nvSpPr>
        <p:spPr/>
        <p:txBody>
          <a:bodyPr/>
          <a:lstStyle/>
          <a:p>
            <a:fld id="{24A2F220-5AC7-4107-B32A-B59EAC0DA5A3}" type="slidenum">
              <a:rPr lang="es-ES" smtClean="0"/>
              <a:pPr/>
              <a:t>23</a:t>
            </a:fld>
            <a:endParaRPr lang="es-ES"/>
          </a:p>
        </p:txBody>
      </p:sp>
    </p:spTree>
    <p:extLst>
      <p:ext uri="{BB962C8B-B14F-4D97-AF65-F5344CB8AC3E}">
        <p14:creationId xmlns:p14="http://schemas.microsoft.com/office/powerpoint/2010/main" val="188288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a:extLst>
            <a:ext uri="{FF2B5EF4-FFF2-40B4-BE49-F238E27FC236}">
              <a16:creationId xmlns:a16="http://schemas.microsoft.com/office/drawing/2014/main" id="{16605D1D-A0CB-E214-A8AA-0E758431D7C9}"/>
            </a:ext>
          </a:extLst>
        </p:cNvPr>
        <p:cNvGrpSpPr/>
        <p:nvPr/>
      </p:nvGrpSpPr>
      <p:grpSpPr>
        <a:xfrm>
          <a:off x="0" y="0"/>
          <a:ext cx="0" cy="0"/>
          <a:chOff x="0" y="0"/>
          <a:chExt cx="0" cy="0"/>
        </a:xfrm>
      </p:grpSpPr>
      <p:sp>
        <p:nvSpPr>
          <p:cNvPr id="86" name="Google Shape;86;p2:notes">
            <a:extLst>
              <a:ext uri="{FF2B5EF4-FFF2-40B4-BE49-F238E27FC236}">
                <a16:creationId xmlns:a16="http://schemas.microsoft.com/office/drawing/2014/main" id="{EB7AE4AA-5C3E-D510-72AB-2C1C3F2BF5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Solidez de la tipología de los "tres mundos del bienestar“ y posible convergencia entre ellos. Utilizando indicadores de desmercantilización y resultados en salud, la autora argumenta que, a pesar de ciertas tendencias hacia la convergencia en políticas sociales, persisten diferencias significativas entre los regímenes de bienestar, especialmente en términos de resultados de salud. Este trabajo destaca la importancia de considerar los resultados empíricos, como la salud de la población, al analizar y clasificar los regímenes de bienestar, y sugiere que la tipología de Esping-Andersen sigue siendo relevante, aunque debe complementarse con análisis de resultados sociales y de salud.</a:t>
            </a:r>
            <a:endParaRPr dirty="0"/>
          </a:p>
        </p:txBody>
      </p:sp>
      <p:sp>
        <p:nvSpPr>
          <p:cNvPr id="87" name="Google Shape;87;p2:notes">
            <a:extLst>
              <a:ext uri="{FF2B5EF4-FFF2-40B4-BE49-F238E27FC236}">
                <a16:creationId xmlns:a16="http://schemas.microsoft.com/office/drawing/2014/main" id="{BF65D923-629E-A2EF-69AC-629FA7AD83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3953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a:solidFill>
                  <a:schemeClr val="tx1"/>
                </a:solidFill>
                <a:effectLst/>
                <a:latin typeface="+mn-lt"/>
                <a:ea typeface="+mn-ea"/>
                <a:cs typeface="+mn-cs"/>
              </a:rPr>
              <a:t>Alianza mujeres EB en nórdicos</a:t>
            </a:r>
          </a:p>
          <a:p>
            <a:r>
              <a:rPr lang="es-ES" sz="1200" kern="1200" dirty="0">
                <a:solidFill>
                  <a:schemeClr val="tx1"/>
                </a:solidFill>
                <a:effectLst/>
                <a:latin typeface="+mn-lt"/>
                <a:ea typeface="+mn-ea"/>
                <a:cs typeface="+mn-cs"/>
              </a:rPr>
              <a:t>Ejemplos de país para cada tipo?</a:t>
            </a:r>
          </a:p>
          <a:p>
            <a:r>
              <a:rPr lang="es-ES" sz="1200" kern="1200" dirty="0">
                <a:solidFill>
                  <a:schemeClr val="tx1"/>
                </a:solidFill>
                <a:effectLst/>
                <a:latin typeface="+mn-lt"/>
                <a:ea typeface="+mn-ea"/>
                <a:cs typeface="+mn-cs"/>
              </a:rPr>
              <a:t>Relación triángulo de sistema de bienestar con cada tipo</a:t>
            </a:r>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26</a:t>
            </a:fld>
            <a:endParaRPr lang="es-ES"/>
          </a:p>
        </p:txBody>
      </p:sp>
    </p:spTree>
    <p:extLst>
      <p:ext uri="{BB962C8B-B14F-4D97-AF65-F5344CB8AC3E}">
        <p14:creationId xmlns:p14="http://schemas.microsoft.com/office/powerpoint/2010/main" val="2683687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t>Otros autores como </a:t>
            </a:r>
            <a:r>
              <a:rPr lang="es-ES_tradnl" sz="1200" dirty="0" err="1"/>
              <a:t>Leibfried</a:t>
            </a:r>
            <a:r>
              <a:rPr lang="es-ES_tradnl" sz="1200" dirty="0"/>
              <a:t> (1992) o  </a:t>
            </a:r>
            <a:r>
              <a:rPr lang="es-ES_tradnl" sz="1200" dirty="0" err="1"/>
              <a:t>Bonoli</a:t>
            </a:r>
            <a:r>
              <a:rPr lang="es-ES_tradnl" sz="1200" dirty="0"/>
              <a:t> (1979) también identifican un cuarto modelo vinculado a estos países, </a:t>
            </a:r>
            <a:r>
              <a:rPr lang="es-ES_tradnl" sz="1200" b="1" i="1" dirty="0"/>
              <a:t>Latín </a:t>
            </a:r>
            <a:r>
              <a:rPr lang="es-ES_tradnl" sz="1200" b="1" i="1" dirty="0" err="1"/>
              <a:t>Rim</a:t>
            </a:r>
            <a:r>
              <a:rPr lang="es-ES_tradnl" sz="1200" b="1" dirty="0"/>
              <a:t> </a:t>
            </a:r>
            <a:r>
              <a:rPr lang="es-ES_tradnl" sz="1200" dirty="0"/>
              <a:t>o Costa Latina en el primer caso y </a:t>
            </a:r>
            <a:r>
              <a:rPr lang="es-ES_tradnl" sz="1200" b="1" dirty="0"/>
              <a:t>Meridional</a:t>
            </a:r>
            <a:r>
              <a:rPr lang="es-ES_tradnl" sz="1200" dirty="0"/>
              <a:t> en el segundo. En los dos casos hablamos de EB rudimentarios donde el EB es una promesa </a:t>
            </a:r>
            <a:r>
              <a:rPr lang="es-ES_tradnl" sz="1200" dirty="0" err="1"/>
              <a:t>semi-institucionalizada</a:t>
            </a:r>
            <a:r>
              <a:rPr lang="es-ES_tradnl" sz="1200" dirty="0"/>
              <a:t> y que se traduce en un escaso gasto social como porcentaje del PIB.</a:t>
            </a:r>
            <a:endParaRPr lang="es-ES" sz="1200" dirty="0"/>
          </a:p>
          <a:p>
            <a:endParaRPr lang="es-ES" dirty="0"/>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Capítulo 3: Rafael Muñoz de Bustillo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Variedad de aproximaciones: </a:t>
            </a:r>
            <a:r>
              <a:rPr lang="es-ES" dirty="0" err="1"/>
              <a:t>trade</a:t>
            </a:r>
            <a:r>
              <a:rPr lang="es-ES" dirty="0"/>
              <a:t>-off entre gasto público y privado (cuando el público es insuficiente, surge, para quien puede permitírselo, el privado)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Elevado apoyo social: O’Connor </a:t>
            </a:r>
            <a:r>
              <a:rPr lang="es-ES" dirty="0">
                <a:sym typeface="Wingdings" panose="05000000000000000000" pitchFamily="2" charset="2"/>
              </a:rPr>
              <a:t> resistencia del gasto social a la baja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ym typeface="Wingdings" panose="05000000000000000000" pitchFamily="2" charset="2"/>
              </a:rPr>
              <a:t>Reducción de las desigualdades: sobre todo durante la vejez (pensiones)</a:t>
            </a:r>
            <a:endParaRPr lang="es-ES" dirty="0"/>
          </a:p>
        </p:txBody>
      </p:sp>
      <p:sp>
        <p:nvSpPr>
          <p:cNvPr id="4" name="Marcador de número de diapositiva 3"/>
          <p:cNvSpPr>
            <a:spLocks noGrp="1"/>
          </p:cNvSpPr>
          <p:nvPr>
            <p:ph type="sldNum" sz="quarter" idx="5"/>
          </p:nvPr>
        </p:nvSpPr>
        <p:spPr/>
        <p:txBody>
          <a:bodyPr/>
          <a:lstStyle/>
          <a:p>
            <a:fld id="{D7407EDB-4B50-E049-9771-85ED2182DB0A}" type="slidenum">
              <a:rPr lang="es-ES_tradnl" smtClean="0"/>
              <a:t>28</a:t>
            </a:fld>
            <a:endParaRPr lang="es-ES_tradnl"/>
          </a:p>
        </p:txBody>
      </p:sp>
    </p:spTree>
    <p:extLst>
      <p:ext uri="{BB962C8B-B14F-4D97-AF65-F5344CB8AC3E}">
        <p14:creationId xmlns:p14="http://schemas.microsoft.com/office/powerpoint/2010/main" val="2906373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A94E8-38EC-753E-7E79-2643F206240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8E51947-1160-46A3-AA65-F59A32070C0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AADDA4-88CD-729B-643B-2AD0184C35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E2BD253E-F5A9-4DE5-AADD-6B80A81FFBF1}"/>
              </a:ext>
            </a:extLst>
          </p:cNvPr>
          <p:cNvSpPr>
            <a:spLocks noGrp="1"/>
          </p:cNvSpPr>
          <p:nvPr>
            <p:ph type="sldNum" sz="quarter" idx="10"/>
          </p:nvPr>
        </p:nvSpPr>
        <p:spPr/>
        <p:txBody>
          <a:bodyPr/>
          <a:lstStyle/>
          <a:p>
            <a:fld id="{78C6556B-15E4-4E63-A9E9-A1D0AE8BB125}" type="slidenum">
              <a:rPr lang="es-ES" smtClean="0"/>
              <a:t>29</a:t>
            </a:fld>
            <a:endParaRPr lang="es-ES"/>
          </a:p>
        </p:txBody>
      </p:sp>
    </p:spTree>
    <p:extLst>
      <p:ext uri="{BB962C8B-B14F-4D97-AF65-F5344CB8AC3E}">
        <p14:creationId xmlns:p14="http://schemas.microsoft.com/office/powerpoint/2010/main" val="106205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7407EDB-4B50-E049-9771-85ED2182DB0A}" type="slidenum">
              <a:rPr lang="es-ES_tradnl" smtClean="0"/>
              <a:t>3</a:t>
            </a:fld>
            <a:endParaRPr lang="es-ES_tradnl"/>
          </a:p>
        </p:txBody>
      </p:sp>
    </p:spTree>
    <p:extLst>
      <p:ext uri="{BB962C8B-B14F-4D97-AF65-F5344CB8AC3E}">
        <p14:creationId xmlns:p14="http://schemas.microsoft.com/office/powerpoint/2010/main" val="2245791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F50B1-A6A6-B5C2-55D9-24D44B059F65}"/>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17EADC1C-6834-B644-EF10-5AB50AD7825D}"/>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5F7FBFF5-C2C4-2226-2CC0-32B4A5015A1C}"/>
              </a:ext>
            </a:extLst>
          </p:cNvPr>
          <p:cNvSpPr>
            <a:spLocks noGrp="1"/>
          </p:cNvSpPr>
          <p:nvPr>
            <p:ph type="body" idx="1"/>
          </p:nvPr>
        </p:nvSpPr>
        <p:spPr/>
        <p:txBody>
          <a:bodyPr>
            <a:normAutofit/>
          </a:bodyPr>
          <a:lstStyle/>
          <a:p>
            <a:endParaRPr lang="es-ES"/>
          </a:p>
        </p:txBody>
      </p:sp>
      <p:sp>
        <p:nvSpPr>
          <p:cNvPr id="4" name="3 Marcador de número de diapositiva">
            <a:extLst>
              <a:ext uri="{FF2B5EF4-FFF2-40B4-BE49-F238E27FC236}">
                <a16:creationId xmlns:a16="http://schemas.microsoft.com/office/drawing/2014/main" id="{609908AC-D6B0-8CE7-EBF6-3497DEAF82A4}"/>
              </a:ext>
            </a:extLst>
          </p:cNvPr>
          <p:cNvSpPr>
            <a:spLocks noGrp="1"/>
          </p:cNvSpPr>
          <p:nvPr>
            <p:ph type="sldNum" sz="quarter" idx="10"/>
          </p:nvPr>
        </p:nvSpPr>
        <p:spPr/>
        <p:txBody>
          <a:bodyPr/>
          <a:lstStyle/>
          <a:p>
            <a:fld id="{24A2F220-5AC7-4107-B32A-B59EAC0DA5A3}" type="slidenum">
              <a:rPr lang="es-ES" smtClean="0"/>
              <a:pPr/>
              <a:t>31</a:t>
            </a:fld>
            <a:endParaRPr lang="es-ES"/>
          </a:p>
        </p:txBody>
      </p:sp>
    </p:spTree>
    <p:extLst>
      <p:ext uri="{BB962C8B-B14F-4D97-AF65-F5344CB8AC3E}">
        <p14:creationId xmlns:p14="http://schemas.microsoft.com/office/powerpoint/2010/main" val="1995802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462C-9DDA-1A89-24F3-F9A85F09B75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8A53D2F-48A3-F419-DFE7-BFCFF3FC96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E2A3DF-DEE1-B5C8-419E-DE3996F034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6498A251-7CA7-D433-A306-DA5A45C0B60D}"/>
              </a:ext>
            </a:extLst>
          </p:cNvPr>
          <p:cNvSpPr>
            <a:spLocks noGrp="1"/>
          </p:cNvSpPr>
          <p:nvPr>
            <p:ph type="sldNum" sz="quarter" idx="10"/>
          </p:nvPr>
        </p:nvSpPr>
        <p:spPr/>
        <p:txBody>
          <a:bodyPr/>
          <a:lstStyle/>
          <a:p>
            <a:fld id="{78C6556B-15E4-4E63-A9E9-A1D0AE8BB125}" type="slidenum">
              <a:rPr lang="es-ES" smtClean="0"/>
              <a:t>32</a:t>
            </a:fld>
            <a:endParaRPr lang="es-ES"/>
          </a:p>
        </p:txBody>
      </p:sp>
    </p:spTree>
    <p:extLst>
      <p:ext uri="{BB962C8B-B14F-4D97-AF65-F5344CB8AC3E}">
        <p14:creationId xmlns:p14="http://schemas.microsoft.com/office/powerpoint/2010/main" val="2451334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110F9-8E42-B318-82E2-F1B5E29A0DE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0644674-7CA7-B7AF-395A-B0056C839CE0}"/>
              </a:ext>
            </a:extLst>
          </p:cNvPr>
          <p:cNvSpPr>
            <a:spLocks noGrp="1" noChangeArrowheads="1"/>
          </p:cNvSpPr>
          <p:nvPr>
            <p:ph type="sldNum" sz="quarter" idx="5"/>
          </p:nvPr>
        </p:nvSpPr>
        <p:spPr>
          <a:ln/>
        </p:spPr>
        <p:txBody>
          <a:bodyPr/>
          <a:lstStyle/>
          <a:p>
            <a:fld id="{601BFCAC-38CD-4F25-8233-4732164149F8}" type="slidenum">
              <a:rPr lang="es-ES_tradnl" altLang="es-ES"/>
              <a:pPr/>
              <a:t>33</a:t>
            </a:fld>
            <a:endParaRPr lang="es-ES_tradnl" altLang="es-ES"/>
          </a:p>
        </p:txBody>
      </p:sp>
      <p:sp>
        <p:nvSpPr>
          <p:cNvPr id="411650" name="Rectangle 2">
            <a:extLst>
              <a:ext uri="{FF2B5EF4-FFF2-40B4-BE49-F238E27FC236}">
                <a16:creationId xmlns:a16="http://schemas.microsoft.com/office/drawing/2014/main" id="{504192AF-D1E0-7D0D-DD81-460DF992B03F}"/>
              </a:ext>
            </a:extLst>
          </p:cNvPr>
          <p:cNvSpPr>
            <a:spLocks noGrp="1" noRot="1" noChangeAspect="1" noChangeArrowheads="1" noTextEdit="1"/>
          </p:cNvSpPr>
          <p:nvPr>
            <p:ph type="sldImg"/>
          </p:nvPr>
        </p:nvSpPr>
        <p:spPr>
          <a:xfrm>
            <a:off x="139700" y="768350"/>
            <a:ext cx="6819900" cy="3836988"/>
          </a:xfrm>
          <a:ln/>
        </p:spPr>
      </p:sp>
      <p:sp>
        <p:nvSpPr>
          <p:cNvPr id="411651" name="Rectangle 3">
            <a:extLst>
              <a:ext uri="{FF2B5EF4-FFF2-40B4-BE49-F238E27FC236}">
                <a16:creationId xmlns:a16="http://schemas.microsoft.com/office/drawing/2014/main" id="{876A2AE7-6B4F-700D-F44F-C418E7B54D5C}"/>
              </a:ext>
            </a:extLst>
          </p:cNvPr>
          <p:cNvSpPr>
            <a:spLocks noGrp="1" noChangeArrowheads="1"/>
          </p:cNvSpPr>
          <p:nvPr>
            <p:ph type="body" idx="1"/>
          </p:nvPr>
        </p:nvSpPr>
        <p:spPr/>
        <p:txBody>
          <a:bodyPr/>
          <a:lstStyle/>
          <a:p>
            <a:endParaRPr lang="es-ES_tradnl" altLang="es-ES" dirty="0"/>
          </a:p>
        </p:txBody>
      </p:sp>
    </p:spTree>
    <p:extLst>
      <p:ext uri="{BB962C8B-B14F-4D97-AF65-F5344CB8AC3E}">
        <p14:creationId xmlns:p14="http://schemas.microsoft.com/office/powerpoint/2010/main" val="285374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7ECF-1043-10FE-4C30-95CB07EB0B5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E5C2B45-33C3-A551-4925-BA1F73AC7EED}"/>
              </a:ext>
            </a:extLst>
          </p:cNvPr>
          <p:cNvSpPr>
            <a:spLocks noGrp="1" noChangeArrowheads="1"/>
          </p:cNvSpPr>
          <p:nvPr>
            <p:ph type="sldNum" sz="quarter" idx="5"/>
          </p:nvPr>
        </p:nvSpPr>
        <p:spPr>
          <a:ln/>
        </p:spPr>
        <p:txBody>
          <a:bodyPr/>
          <a:lstStyle/>
          <a:p>
            <a:fld id="{601BFCAC-38CD-4F25-8233-4732164149F8}" type="slidenum">
              <a:rPr lang="es-ES_tradnl" altLang="es-ES"/>
              <a:pPr/>
              <a:t>34</a:t>
            </a:fld>
            <a:endParaRPr lang="es-ES_tradnl" altLang="es-ES"/>
          </a:p>
        </p:txBody>
      </p:sp>
      <p:sp>
        <p:nvSpPr>
          <p:cNvPr id="411650" name="Rectangle 2">
            <a:extLst>
              <a:ext uri="{FF2B5EF4-FFF2-40B4-BE49-F238E27FC236}">
                <a16:creationId xmlns:a16="http://schemas.microsoft.com/office/drawing/2014/main" id="{22223F05-AAA8-5AD5-246A-6CFDB83229FC}"/>
              </a:ext>
            </a:extLst>
          </p:cNvPr>
          <p:cNvSpPr>
            <a:spLocks noGrp="1" noRot="1" noChangeAspect="1" noChangeArrowheads="1" noTextEdit="1"/>
          </p:cNvSpPr>
          <p:nvPr>
            <p:ph type="sldImg"/>
          </p:nvPr>
        </p:nvSpPr>
        <p:spPr>
          <a:xfrm>
            <a:off x="139700" y="768350"/>
            <a:ext cx="6819900" cy="3836988"/>
          </a:xfrm>
          <a:ln/>
        </p:spPr>
      </p:sp>
      <p:sp>
        <p:nvSpPr>
          <p:cNvPr id="411651" name="Rectangle 3">
            <a:extLst>
              <a:ext uri="{FF2B5EF4-FFF2-40B4-BE49-F238E27FC236}">
                <a16:creationId xmlns:a16="http://schemas.microsoft.com/office/drawing/2014/main" id="{94DF9F4A-4F34-3D0D-5B77-D2D7F4C14D20}"/>
              </a:ext>
            </a:extLst>
          </p:cNvPr>
          <p:cNvSpPr>
            <a:spLocks noGrp="1" noChangeArrowheads="1"/>
          </p:cNvSpPr>
          <p:nvPr>
            <p:ph type="body" idx="1"/>
          </p:nvPr>
        </p:nvSpPr>
        <p:spPr/>
        <p:txBody>
          <a:bodyPr/>
          <a:lstStyle/>
          <a:p>
            <a:endParaRPr lang="es-ES_tradnl" altLang="es-ES" dirty="0"/>
          </a:p>
        </p:txBody>
      </p:sp>
    </p:spTree>
    <p:extLst>
      <p:ext uri="{BB962C8B-B14F-4D97-AF65-F5344CB8AC3E}">
        <p14:creationId xmlns:p14="http://schemas.microsoft.com/office/powerpoint/2010/main" val="4168235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D7236-0460-6EA4-B2DD-76B1CE391C6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A3A690B-2036-0335-8662-DCB3C7574839}"/>
              </a:ext>
            </a:extLst>
          </p:cNvPr>
          <p:cNvSpPr>
            <a:spLocks noGrp="1" noChangeArrowheads="1"/>
          </p:cNvSpPr>
          <p:nvPr>
            <p:ph type="sldNum" sz="quarter" idx="5"/>
          </p:nvPr>
        </p:nvSpPr>
        <p:spPr>
          <a:ln/>
        </p:spPr>
        <p:txBody>
          <a:bodyPr/>
          <a:lstStyle/>
          <a:p>
            <a:fld id="{601BFCAC-38CD-4F25-8233-4732164149F8}" type="slidenum">
              <a:rPr lang="es-ES_tradnl" altLang="es-ES"/>
              <a:pPr/>
              <a:t>35</a:t>
            </a:fld>
            <a:endParaRPr lang="es-ES_tradnl" altLang="es-ES"/>
          </a:p>
        </p:txBody>
      </p:sp>
      <p:sp>
        <p:nvSpPr>
          <p:cNvPr id="411650" name="Rectangle 2">
            <a:extLst>
              <a:ext uri="{FF2B5EF4-FFF2-40B4-BE49-F238E27FC236}">
                <a16:creationId xmlns:a16="http://schemas.microsoft.com/office/drawing/2014/main" id="{0E2B93F4-D904-1982-A7D0-0D31B1947A30}"/>
              </a:ext>
            </a:extLst>
          </p:cNvPr>
          <p:cNvSpPr>
            <a:spLocks noGrp="1" noRot="1" noChangeAspect="1" noChangeArrowheads="1" noTextEdit="1"/>
          </p:cNvSpPr>
          <p:nvPr>
            <p:ph type="sldImg"/>
          </p:nvPr>
        </p:nvSpPr>
        <p:spPr>
          <a:xfrm>
            <a:off x="139700" y="768350"/>
            <a:ext cx="6819900" cy="3836988"/>
          </a:xfrm>
          <a:ln/>
        </p:spPr>
      </p:sp>
      <p:sp>
        <p:nvSpPr>
          <p:cNvPr id="411651" name="Rectangle 3">
            <a:extLst>
              <a:ext uri="{FF2B5EF4-FFF2-40B4-BE49-F238E27FC236}">
                <a16:creationId xmlns:a16="http://schemas.microsoft.com/office/drawing/2014/main" id="{30DAE393-3FDF-3593-DB15-23BFD07E76CB}"/>
              </a:ext>
            </a:extLst>
          </p:cNvPr>
          <p:cNvSpPr>
            <a:spLocks noGrp="1" noChangeArrowheads="1"/>
          </p:cNvSpPr>
          <p:nvPr>
            <p:ph type="body" idx="1"/>
          </p:nvPr>
        </p:nvSpPr>
        <p:spPr/>
        <p:txBody>
          <a:bodyPr/>
          <a:lstStyle/>
          <a:p>
            <a:endParaRPr lang="es-ES_tradnl" altLang="es-ES" dirty="0"/>
          </a:p>
        </p:txBody>
      </p:sp>
    </p:spTree>
    <p:extLst>
      <p:ext uri="{BB962C8B-B14F-4D97-AF65-F5344CB8AC3E}">
        <p14:creationId xmlns:p14="http://schemas.microsoft.com/office/powerpoint/2010/main" val="3442371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charset="0"/>
                <a:cs typeface="Arial" charset="0"/>
                <a:sym typeface="Wingdings" pitchFamily="2" charset="2"/>
              </a:rPr>
              <a:t>Lograr </a:t>
            </a:r>
            <a:r>
              <a:rPr lang="es-ES" dirty="0">
                <a:latin typeface="Arial" charset="0"/>
                <a:cs typeface="Arial" charset="0"/>
              </a:rPr>
              <a:t>que los gobiernos de los Países Miembros no subviertan el trabajo del BCE (control de los precios en la ZE) ya que se podrían ver tentados a compensar una política monetaria restrictiva del BCE con medidas fiscales expansivas</a:t>
            </a:r>
          </a:p>
        </p:txBody>
      </p:sp>
      <p:sp>
        <p:nvSpPr>
          <p:cNvPr id="4" name="Marcador de número de diapositiva 3"/>
          <p:cNvSpPr>
            <a:spLocks noGrp="1"/>
          </p:cNvSpPr>
          <p:nvPr>
            <p:ph type="sldNum" sz="quarter" idx="10"/>
          </p:nvPr>
        </p:nvSpPr>
        <p:spPr/>
        <p:txBody>
          <a:bodyPr/>
          <a:lstStyle/>
          <a:p>
            <a:fld id="{78C6556B-15E4-4E63-A9E9-A1D0AE8BB125}" type="slidenum">
              <a:rPr lang="es-ES" smtClean="0"/>
              <a:t>36</a:t>
            </a:fld>
            <a:endParaRPr lang="es-ES"/>
          </a:p>
        </p:txBody>
      </p:sp>
    </p:spTree>
    <p:extLst>
      <p:ext uri="{BB962C8B-B14F-4D97-AF65-F5344CB8AC3E}">
        <p14:creationId xmlns:p14="http://schemas.microsoft.com/office/powerpoint/2010/main" val="4139665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Ya no saldo estructural y no igual para todo el mundo. Gasto primario neto: sin desempleo cíclico, </a:t>
            </a:r>
            <a:r>
              <a:rPr lang="es-ES" dirty="0" err="1"/>
              <a:t>one-offs</a:t>
            </a:r>
            <a:r>
              <a:rPr lang="es-ES" dirty="0"/>
              <a:t> o gasto vinculado a fondos UE</a:t>
            </a:r>
          </a:p>
        </p:txBody>
      </p:sp>
      <p:sp>
        <p:nvSpPr>
          <p:cNvPr id="4" name="Marcador de número de diapositiva 3"/>
          <p:cNvSpPr>
            <a:spLocks noGrp="1"/>
          </p:cNvSpPr>
          <p:nvPr>
            <p:ph type="sldNum" sz="quarter" idx="5"/>
          </p:nvPr>
        </p:nvSpPr>
        <p:spPr/>
        <p:txBody>
          <a:bodyPr/>
          <a:lstStyle/>
          <a:p>
            <a:fld id="{78C6556B-15E4-4E63-A9E9-A1D0AE8BB125}" type="slidenum">
              <a:rPr lang="es-ES" smtClean="0"/>
              <a:t>38</a:t>
            </a:fld>
            <a:endParaRPr lang="es-ES"/>
          </a:p>
        </p:txBody>
      </p:sp>
    </p:spTree>
    <p:extLst>
      <p:ext uri="{BB962C8B-B14F-4D97-AF65-F5344CB8AC3E}">
        <p14:creationId xmlns:p14="http://schemas.microsoft.com/office/powerpoint/2010/main" val="1274322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A5497-2E11-BCC0-E625-447FA7A4B0F6}"/>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589D6505-2795-247D-12AF-4D31E5E57851}"/>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41CCC0DC-DB65-2F21-257A-AEC214C2916D}"/>
              </a:ext>
            </a:extLst>
          </p:cNvPr>
          <p:cNvSpPr>
            <a:spLocks noGrp="1"/>
          </p:cNvSpPr>
          <p:nvPr>
            <p:ph type="body" idx="1"/>
          </p:nvPr>
        </p:nvSpPr>
        <p:spPr/>
        <p:txBody>
          <a:bodyPr>
            <a:normAutofit/>
          </a:bodyPr>
          <a:lstStyle/>
          <a:p>
            <a:endParaRPr lang="es-ES"/>
          </a:p>
        </p:txBody>
      </p:sp>
      <p:sp>
        <p:nvSpPr>
          <p:cNvPr id="4" name="3 Marcador de número de diapositiva">
            <a:extLst>
              <a:ext uri="{FF2B5EF4-FFF2-40B4-BE49-F238E27FC236}">
                <a16:creationId xmlns:a16="http://schemas.microsoft.com/office/drawing/2014/main" id="{AB2A4060-47B6-76C4-A528-C7E8C8D7E0D7}"/>
              </a:ext>
            </a:extLst>
          </p:cNvPr>
          <p:cNvSpPr>
            <a:spLocks noGrp="1"/>
          </p:cNvSpPr>
          <p:nvPr>
            <p:ph type="sldNum" sz="quarter" idx="10"/>
          </p:nvPr>
        </p:nvSpPr>
        <p:spPr/>
        <p:txBody>
          <a:bodyPr/>
          <a:lstStyle/>
          <a:p>
            <a:fld id="{24A2F220-5AC7-4107-B32A-B59EAC0DA5A3}" type="slidenum">
              <a:rPr lang="es-ES" smtClean="0"/>
              <a:pPr/>
              <a:t>39</a:t>
            </a:fld>
            <a:endParaRPr lang="es-ES"/>
          </a:p>
        </p:txBody>
      </p:sp>
    </p:spTree>
    <p:extLst>
      <p:ext uri="{BB962C8B-B14F-4D97-AF65-F5344CB8AC3E}">
        <p14:creationId xmlns:p14="http://schemas.microsoft.com/office/powerpoint/2010/main" val="205805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C041F-6593-8685-E086-78C787FAFD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84A2C9-4684-E5DF-C9F2-550CD75830B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B6329E-72F6-643E-C5E0-18BF2A9DAF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A0EA1F54-9516-66E5-2335-ADA1EB1F1D0E}"/>
              </a:ext>
            </a:extLst>
          </p:cNvPr>
          <p:cNvSpPr>
            <a:spLocks noGrp="1"/>
          </p:cNvSpPr>
          <p:nvPr>
            <p:ph type="sldNum" sz="quarter" idx="10"/>
          </p:nvPr>
        </p:nvSpPr>
        <p:spPr/>
        <p:txBody>
          <a:bodyPr/>
          <a:lstStyle/>
          <a:p>
            <a:fld id="{78C6556B-15E4-4E63-A9E9-A1D0AE8BB125}" type="slidenum">
              <a:rPr lang="es-ES" smtClean="0"/>
              <a:t>4</a:t>
            </a:fld>
            <a:endParaRPr lang="es-ES"/>
          </a:p>
        </p:txBody>
      </p:sp>
    </p:spTree>
    <p:extLst>
      <p:ext uri="{BB962C8B-B14F-4D97-AF65-F5344CB8AC3E}">
        <p14:creationId xmlns:p14="http://schemas.microsoft.com/office/powerpoint/2010/main" val="3541363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7407EDB-4B50-E049-9771-85ED2182DB0A}" type="slidenum">
              <a:rPr lang="es-ES_tradnl" smtClean="0"/>
              <a:t>42</a:t>
            </a:fld>
            <a:endParaRPr lang="es-ES_tradnl"/>
          </a:p>
        </p:txBody>
      </p:sp>
    </p:spTree>
    <p:extLst>
      <p:ext uri="{BB962C8B-B14F-4D97-AF65-F5344CB8AC3E}">
        <p14:creationId xmlns:p14="http://schemas.microsoft.com/office/powerpoint/2010/main" val="253086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BFCAC-38CD-4F25-8233-4732164149F8}" type="slidenum">
              <a:rPr lang="es-ES_tradnl" altLang="es-ES"/>
              <a:pPr/>
              <a:t>5</a:t>
            </a:fld>
            <a:endParaRPr lang="es-ES_tradnl" altLang="es-ES"/>
          </a:p>
        </p:txBody>
      </p:sp>
      <p:sp>
        <p:nvSpPr>
          <p:cNvPr id="411650" name="Rectangle 2"/>
          <p:cNvSpPr>
            <a:spLocks noGrp="1" noRot="1" noChangeAspect="1" noChangeArrowheads="1" noTextEdit="1"/>
          </p:cNvSpPr>
          <p:nvPr>
            <p:ph type="sldImg"/>
          </p:nvPr>
        </p:nvSpPr>
        <p:spPr>
          <a:xfrm>
            <a:off x="139700" y="768350"/>
            <a:ext cx="6819900" cy="3836988"/>
          </a:xfrm>
          <a:ln/>
        </p:spPr>
      </p:sp>
      <p:sp>
        <p:nvSpPr>
          <p:cNvPr id="411651" name="Rectangle 3"/>
          <p:cNvSpPr>
            <a:spLocks noGrp="1" noChangeArrowheads="1"/>
          </p:cNvSpPr>
          <p:nvPr>
            <p:ph type="body" idx="1"/>
          </p:nvPr>
        </p:nvSpPr>
        <p:spPr/>
        <p:txBody>
          <a:bodyPr/>
          <a:lstStyle/>
          <a:p>
            <a:r>
              <a:rPr lang="es-ES" sz="1200" kern="1200" dirty="0">
                <a:solidFill>
                  <a:schemeClr val="tx1"/>
                </a:solidFill>
                <a:effectLst/>
                <a:latin typeface="+mn-lt"/>
                <a:ea typeface="+mn-ea"/>
                <a:cs typeface="+mn-cs"/>
              </a:rPr>
              <a:t>Que alguien explique el gráfico: ¿qué tiene que ver con nuestro tema? ¿Cómo se resuelve? ¿Cómo se ha resuelto históricamente?</a:t>
            </a:r>
          </a:p>
          <a:p>
            <a:r>
              <a:rPr lang="es-ES" sz="1200" kern="1200" dirty="0">
                <a:solidFill>
                  <a:schemeClr val="tx1"/>
                </a:solidFill>
                <a:effectLst/>
                <a:latin typeface="+mn-lt"/>
                <a:ea typeface="+mn-ea"/>
                <a:cs typeface="+mn-cs"/>
              </a:rPr>
              <a:t>Benjamina=Cráneo 14 de la sima de los huesos. Discapacitada. </a:t>
            </a:r>
            <a:r>
              <a:rPr lang="es-ES" sz="1200" b="1" kern="1200" dirty="0">
                <a:solidFill>
                  <a:schemeClr val="tx1"/>
                </a:solidFill>
                <a:effectLst/>
                <a:latin typeface="+mn-lt"/>
                <a:ea typeface="+mn-ea"/>
                <a:cs typeface="+mn-cs"/>
              </a:rPr>
              <a:t>Craneosinostosis</a:t>
            </a:r>
            <a:r>
              <a:rPr lang="es-E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sym typeface="Wingdings" panose="05000000000000000000" pitchFamily="2" charset="2"/>
              </a:rPr>
              <a:t></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retraso psicomotor</a:t>
            </a:r>
            <a:r>
              <a:rPr lang="es-ES" sz="1200" kern="1200" dirty="0">
                <a:solidFill>
                  <a:schemeClr val="tx1"/>
                </a:solidFill>
                <a:effectLst/>
                <a:latin typeface="+mn-lt"/>
                <a:ea typeface="+mn-ea"/>
                <a:cs typeface="+mn-cs"/>
              </a:rPr>
              <a:t>. 430.000 años</a:t>
            </a:r>
            <a:endParaRPr lang="es-ES_tradnl" altLang="es-ES" dirty="0"/>
          </a:p>
        </p:txBody>
      </p:sp>
    </p:spTree>
    <p:extLst>
      <p:ext uri="{BB962C8B-B14F-4D97-AF65-F5344CB8AC3E}">
        <p14:creationId xmlns:p14="http://schemas.microsoft.com/office/powerpoint/2010/main" val="223463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BFCAC-38CD-4F25-8233-4732164149F8}" type="slidenum">
              <a:rPr lang="es-ES_tradnl" altLang="es-ES"/>
              <a:pPr/>
              <a:t>6</a:t>
            </a:fld>
            <a:endParaRPr lang="es-ES_tradnl" altLang="es-ES"/>
          </a:p>
        </p:txBody>
      </p:sp>
      <p:sp>
        <p:nvSpPr>
          <p:cNvPr id="411650" name="Rectangle 2"/>
          <p:cNvSpPr>
            <a:spLocks noGrp="1" noRot="1" noChangeAspect="1" noChangeArrowheads="1" noTextEdit="1"/>
          </p:cNvSpPr>
          <p:nvPr>
            <p:ph type="sldImg"/>
          </p:nvPr>
        </p:nvSpPr>
        <p:spPr>
          <a:xfrm>
            <a:off x="139700" y="768350"/>
            <a:ext cx="6819900" cy="3836988"/>
          </a:xfrm>
          <a:ln/>
        </p:spPr>
      </p:sp>
      <p:sp>
        <p:nvSpPr>
          <p:cNvPr id="411651" name="Rectangle 3"/>
          <p:cNvSpPr>
            <a:spLocks noGrp="1" noChangeArrowheads="1"/>
          </p:cNvSpPr>
          <p:nvPr>
            <p:ph type="body" idx="1"/>
          </p:nvPr>
        </p:nvSpPr>
        <p:spPr/>
        <p:txBody>
          <a:bodyPr/>
          <a:lstStyle/>
          <a:p>
            <a:r>
              <a:rPr lang="es-ES_tradnl" altLang="es-ES" dirty="0"/>
              <a:t>Familia y comunidad</a:t>
            </a:r>
          </a:p>
          <a:p>
            <a:r>
              <a:rPr lang="es-ES_tradnl" altLang="es-ES" dirty="0"/>
              <a:t>Sector público y EB</a:t>
            </a:r>
          </a:p>
          <a:p>
            <a:r>
              <a:rPr lang="es-ES_tradnl" altLang="es-ES" dirty="0"/>
              <a:t>¿Qué requisitos para cada</a:t>
            </a:r>
            <a:r>
              <a:rPr lang="es-ES_tradnl" altLang="es-ES" baseline="0" dirty="0"/>
              <a:t> opción?</a:t>
            </a:r>
            <a:endParaRPr lang="es-ES_tradnl" altLang="es-ES" dirty="0"/>
          </a:p>
        </p:txBody>
      </p:sp>
    </p:spTree>
    <p:extLst>
      <p:ext uri="{BB962C8B-B14F-4D97-AF65-F5344CB8AC3E}">
        <p14:creationId xmlns:p14="http://schemas.microsoft.com/office/powerpoint/2010/main" val="345001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24A2F220-5AC7-4107-B32A-B59EAC0DA5A3}" type="slidenum">
              <a:rPr lang="es-ES" smtClean="0"/>
              <a:pPr/>
              <a:t>7</a:t>
            </a:fld>
            <a:endParaRPr lang="es-ES"/>
          </a:p>
        </p:txBody>
      </p:sp>
    </p:spTree>
    <p:extLst>
      <p:ext uri="{BB962C8B-B14F-4D97-AF65-F5344CB8AC3E}">
        <p14:creationId xmlns:p14="http://schemas.microsoft.com/office/powerpoint/2010/main" val="185054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992ED-9175-3217-8D18-92D6DDA4FB5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8EFF8BD-CDA0-DD4B-DA82-90360D707BC4}"/>
              </a:ext>
            </a:extLst>
          </p:cNvPr>
          <p:cNvSpPr>
            <a:spLocks noGrp="1" noChangeArrowheads="1"/>
          </p:cNvSpPr>
          <p:nvPr>
            <p:ph type="sldNum" sz="quarter" idx="5"/>
          </p:nvPr>
        </p:nvSpPr>
        <p:spPr>
          <a:ln/>
        </p:spPr>
        <p:txBody>
          <a:bodyPr/>
          <a:lstStyle/>
          <a:p>
            <a:fld id="{601BFCAC-38CD-4F25-8233-4732164149F8}" type="slidenum">
              <a:rPr lang="es-ES_tradnl" altLang="es-ES"/>
              <a:pPr/>
              <a:t>8</a:t>
            </a:fld>
            <a:endParaRPr lang="es-ES_tradnl" altLang="es-ES"/>
          </a:p>
        </p:txBody>
      </p:sp>
      <p:sp>
        <p:nvSpPr>
          <p:cNvPr id="411650" name="Rectangle 2">
            <a:extLst>
              <a:ext uri="{FF2B5EF4-FFF2-40B4-BE49-F238E27FC236}">
                <a16:creationId xmlns:a16="http://schemas.microsoft.com/office/drawing/2014/main" id="{7A6208C5-B300-8A60-5661-94B8B6D73183}"/>
              </a:ext>
            </a:extLst>
          </p:cNvPr>
          <p:cNvSpPr>
            <a:spLocks noGrp="1" noRot="1" noChangeAspect="1" noChangeArrowheads="1" noTextEdit="1"/>
          </p:cNvSpPr>
          <p:nvPr>
            <p:ph type="sldImg"/>
          </p:nvPr>
        </p:nvSpPr>
        <p:spPr>
          <a:xfrm>
            <a:off x="139700" y="768350"/>
            <a:ext cx="6819900" cy="3836988"/>
          </a:xfrm>
          <a:ln/>
        </p:spPr>
      </p:sp>
      <p:sp>
        <p:nvSpPr>
          <p:cNvPr id="411651" name="Rectangle 3">
            <a:extLst>
              <a:ext uri="{FF2B5EF4-FFF2-40B4-BE49-F238E27FC236}">
                <a16:creationId xmlns:a16="http://schemas.microsoft.com/office/drawing/2014/main" id="{D1E12897-615F-B982-CC0F-8F4027D3AAED}"/>
              </a:ext>
            </a:extLst>
          </p:cNvPr>
          <p:cNvSpPr>
            <a:spLocks noGrp="1" noChangeArrowheads="1"/>
          </p:cNvSpPr>
          <p:nvPr>
            <p:ph type="body" idx="1"/>
          </p:nvPr>
        </p:nvSpPr>
        <p:spPr/>
        <p:txBody>
          <a:bodyPr/>
          <a:lstStyle/>
          <a:p>
            <a:endParaRPr lang="es-ES_tradnl" altLang="es-ES" dirty="0"/>
          </a:p>
        </p:txBody>
      </p:sp>
    </p:spTree>
    <p:extLst>
      <p:ext uri="{BB962C8B-B14F-4D97-AF65-F5344CB8AC3E}">
        <p14:creationId xmlns:p14="http://schemas.microsoft.com/office/powerpoint/2010/main" val="3692285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1BFCAC-38CD-4F25-8233-4732164149F8}" type="slidenum">
              <a:rPr lang="es-ES_tradnl" altLang="es-ES"/>
              <a:pPr/>
              <a:t>9</a:t>
            </a:fld>
            <a:endParaRPr lang="es-ES_tradnl" altLang="es-ES"/>
          </a:p>
        </p:txBody>
      </p:sp>
      <p:sp>
        <p:nvSpPr>
          <p:cNvPr id="411650" name="Rectangle 2"/>
          <p:cNvSpPr>
            <a:spLocks noGrp="1" noRot="1" noChangeAspect="1" noChangeArrowheads="1" noTextEdit="1"/>
          </p:cNvSpPr>
          <p:nvPr>
            <p:ph type="sldImg"/>
          </p:nvPr>
        </p:nvSpPr>
        <p:spPr>
          <a:xfrm>
            <a:off x="139700" y="768350"/>
            <a:ext cx="6819900" cy="3836988"/>
          </a:xfrm>
          <a:ln/>
        </p:spPr>
      </p:sp>
      <p:sp>
        <p:nvSpPr>
          <p:cNvPr id="411651" name="Rectangle 3"/>
          <p:cNvSpPr>
            <a:spLocks noGrp="1" noChangeArrowheads="1"/>
          </p:cNvSpPr>
          <p:nvPr>
            <p:ph type="body" idx="1"/>
          </p:nvPr>
        </p:nvSpPr>
        <p:spPr/>
        <p:txBody>
          <a:bodyPr/>
          <a:lstStyle/>
          <a:p>
            <a:r>
              <a:rPr lang="es-ES_tradnl" altLang="es-ES" dirty="0"/>
              <a:t>Titmuss (1960): bienestar ocupacional, bienestar fiscal y bienestar social</a:t>
            </a:r>
          </a:p>
        </p:txBody>
      </p:sp>
    </p:spTree>
    <p:extLst>
      <p:ext uri="{BB962C8B-B14F-4D97-AF65-F5344CB8AC3E}">
        <p14:creationId xmlns:p14="http://schemas.microsoft.com/office/powerpoint/2010/main" val="4150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ítulo de Tema">
    <p:spTree>
      <p:nvGrpSpPr>
        <p:cNvPr id="1" name=""/>
        <p:cNvGrpSpPr/>
        <p:nvPr/>
      </p:nvGrpSpPr>
      <p:grpSpPr>
        <a:xfrm>
          <a:off x="0" y="0"/>
          <a:ext cx="0" cy="0"/>
          <a:chOff x="0" y="0"/>
          <a:chExt cx="0" cy="0"/>
        </a:xfrm>
      </p:grpSpPr>
      <p:sp>
        <p:nvSpPr>
          <p:cNvPr id="26" name="Título 25"/>
          <p:cNvSpPr>
            <a:spLocks noGrp="1"/>
          </p:cNvSpPr>
          <p:nvPr>
            <p:ph type="title"/>
          </p:nvPr>
        </p:nvSpPr>
        <p:spPr/>
        <p:txBody>
          <a:bodyPr/>
          <a:lstStyle/>
          <a:p>
            <a:r>
              <a:rPr lang="es-ES"/>
              <a:t>Haga clic para modificar el estilo de título del patrón</a:t>
            </a:r>
            <a:endParaRPr lang="es-ES_tradnl" dirty="0"/>
          </a:p>
        </p:txBody>
      </p:sp>
      <p:sp>
        <p:nvSpPr>
          <p:cNvPr id="32" name="Marcador de texto 31"/>
          <p:cNvSpPr>
            <a:spLocks noGrp="1"/>
          </p:cNvSpPr>
          <p:nvPr>
            <p:ph type="body" sz="quarter" idx="13" hasCustomPrompt="1"/>
          </p:nvPr>
        </p:nvSpPr>
        <p:spPr>
          <a:xfrm>
            <a:off x="613369" y="1569938"/>
            <a:ext cx="10697635" cy="868462"/>
          </a:xfrm>
          <a:prstGeom prst="rect">
            <a:avLst/>
          </a:prstGeom>
          <a:noFill/>
          <a:ln>
            <a:noFill/>
          </a:ln>
          <a:effectLst/>
        </p:spPr>
        <p:txBody>
          <a:bodyPr wrap="none" lIns="90000" tIns="0" rIns="0" bIns="0" anchor="ctr"/>
          <a:lstStyle>
            <a:lvl1pPr>
              <a:defRPr lang="es-ES" sz="3600" b="0" cap="small" baseline="0" dirty="0" smtClean="0">
                <a:solidFill>
                  <a:srgbClr val="231F20"/>
                </a:solidFill>
                <a:latin typeface="Gill Sans" charset="0"/>
                <a:ea typeface="Gill Sans" charset="0"/>
                <a:cs typeface="Gill Sans" charset="0"/>
              </a:defRPr>
            </a:lvl1pPr>
          </a:lstStyle>
          <a:p>
            <a:pPr lvl="0">
              <a:spcBef>
                <a:spcPct val="0"/>
              </a:spcBef>
              <a:buNone/>
            </a:pPr>
            <a:r>
              <a:rPr lang="es-ES" dirty="0"/>
              <a:t>Haga clic para el tema</a:t>
            </a:r>
          </a:p>
        </p:txBody>
      </p:sp>
      <p:sp>
        <p:nvSpPr>
          <p:cNvPr id="34" name="Marcador de texto 31"/>
          <p:cNvSpPr>
            <a:spLocks noGrp="1"/>
          </p:cNvSpPr>
          <p:nvPr>
            <p:ph type="body" sz="quarter" idx="14"/>
          </p:nvPr>
        </p:nvSpPr>
        <p:spPr>
          <a:xfrm>
            <a:off x="613369" y="2470711"/>
            <a:ext cx="10697635" cy="868462"/>
          </a:xfrm>
          <a:prstGeom prst="rect">
            <a:avLst/>
          </a:prstGeom>
        </p:spPr>
        <p:txBody>
          <a:bodyPr>
            <a:noAutofit/>
          </a:bodyPr>
          <a:lstStyle>
            <a:lvl1pPr marL="0" indent="0">
              <a:buNone/>
              <a:defRPr sz="2800">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Haga clic para modificar los estilos de texto del patrón</a:t>
            </a:r>
          </a:p>
        </p:txBody>
      </p:sp>
      <p:pic>
        <p:nvPicPr>
          <p:cNvPr id="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5524" y="5110843"/>
            <a:ext cx="1513251" cy="1390364"/>
          </a:xfrm>
          <a:prstGeom prst="rect">
            <a:avLst/>
          </a:prstGeom>
          <a:noFill/>
          <a:extLst>
            <a:ext uri="{909E8E84-426E-40DD-AFC4-6F175D3DCCD1}">
              <a14:hiddenFill xmlns:a14="http://schemas.microsoft.com/office/drawing/2010/main">
                <a:solidFill>
                  <a:srgbClr val="FFFFFF"/>
                </a:solidFill>
              </a14:hiddenFill>
            </a:ext>
          </a:extLst>
        </p:spPr>
      </p:pic>
      <p:sp>
        <p:nvSpPr>
          <p:cNvPr id="9" name="3 Marcador de número de diapositiva">
            <a:extLst>
              <a:ext uri="{FF2B5EF4-FFF2-40B4-BE49-F238E27FC236}">
                <a16:creationId xmlns:a16="http://schemas.microsoft.com/office/drawing/2014/main" id="{AAE5A75E-4118-5F40-8EB2-3882BE82BED5}"/>
              </a:ext>
            </a:extLst>
          </p:cNvPr>
          <p:cNvSpPr>
            <a:spLocks noGrp="1" noChangeAspect="1"/>
          </p:cNvSpPr>
          <p:nvPr>
            <p:ph type="sldNum" sz="quarter" idx="4"/>
          </p:nvPr>
        </p:nvSpPr>
        <p:spPr>
          <a:xfrm>
            <a:off x="11608416" y="6661568"/>
            <a:ext cx="583584" cy="216002"/>
          </a:xfrm>
          <a:prstGeom prst="rect">
            <a:avLst/>
          </a:prstGeom>
          <a:noFill/>
          <a:ln>
            <a:noFill/>
          </a:ln>
          <a:effectLst/>
        </p:spPr>
        <p:txBody>
          <a:bodyPr wrap="none" lIns="0" tIns="0" rIns="0" bIns="0" anchor="ctr" anchorCtr="1"/>
          <a:lstStyle>
            <a:lvl1pPr algn="ctr">
              <a:defRPr lang="es-ES" sz="1000" b="0" i="0" cap="small" baseline="0" smtClean="0">
                <a:solidFill>
                  <a:schemeClr val="tx1"/>
                </a:solidFill>
                <a:latin typeface="+mj-lt"/>
                <a:ea typeface="Trebuchet MS" panose="020B0703020202090204" pitchFamily="34" charset="0"/>
                <a:cs typeface="Calibri Light" panose="020F0302020204030204" pitchFamily="34" charset="0"/>
              </a:defRPr>
            </a:lvl1pPr>
          </a:lstStyle>
          <a:p>
            <a:pPr>
              <a:lnSpc>
                <a:spcPct val="90000"/>
              </a:lnSpc>
              <a:spcBef>
                <a:spcPct val="0"/>
              </a:spcBef>
            </a:pPr>
            <a:fld id="{C9B571D4-8131-4F86-8643-BEAB3B533A51}" type="slidenum">
              <a:rPr lang="tr-TR" smtClean="0"/>
              <a:pPr>
                <a:lnSpc>
                  <a:spcPct val="90000"/>
                </a:lnSpc>
                <a:spcBef>
                  <a:spcPct val="0"/>
                </a:spcBef>
              </a:pPr>
              <a:t>‹Nº›</a:t>
            </a:fld>
            <a:endParaRPr lang="tr-TR" dirty="0"/>
          </a:p>
        </p:txBody>
      </p:sp>
      <p:sp>
        <p:nvSpPr>
          <p:cNvPr id="10" name="1 Marcador de fecha">
            <a:extLst>
              <a:ext uri="{FF2B5EF4-FFF2-40B4-BE49-F238E27FC236}">
                <a16:creationId xmlns:a16="http://schemas.microsoft.com/office/drawing/2014/main" id="{3A1E17E3-DADD-C846-BBA2-84103CA66F4C}"/>
              </a:ext>
            </a:extLst>
          </p:cNvPr>
          <p:cNvSpPr>
            <a:spLocks noGrp="1"/>
          </p:cNvSpPr>
          <p:nvPr>
            <p:ph type="dt" sz="half" idx="2"/>
          </p:nvPr>
        </p:nvSpPr>
        <p:spPr>
          <a:xfrm>
            <a:off x="7543808" y="6661571"/>
            <a:ext cx="4008545" cy="207219"/>
          </a:xfrm>
          <a:prstGeom prst="rect">
            <a:avLst/>
          </a:prstGeom>
          <a:ln>
            <a:noFill/>
          </a:ln>
        </p:spPr>
        <p:txBody>
          <a:bodyPr/>
          <a:lstStyle>
            <a:lvl1pPr algn="l">
              <a:defRPr sz="1000" b="0" i="0" cap="small" baseline="0">
                <a:solidFill>
                  <a:schemeClr val="tx1"/>
                </a:solidFill>
                <a:latin typeface="+mj-lt"/>
                <a:ea typeface="Trebuchet MS" panose="020B0703020202090204" pitchFamily="34" charset="0"/>
                <a:cs typeface="Calibri Light" panose="020F0302020204030204" pitchFamily="34" charset="0"/>
              </a:defRPr>
            </a:lvl1pPr>
          </a:lstStyle>
          <a:p>
            <a:r>
              <a:rPr lang="es-ES"/>
              <a:t>25/03/2024</a:t>
            </a:r>
            <a:endParaRPr lang="es-ES" dirty="0"/>
          </a:p>
        </p:txBody>
      </p:sp>
      <p:sp>
        <p:nvSpPr>
          <p:cNvPr id="11" name="Marcador de pie de página 20">
            <a:extLst>
              <a:ext uri="{FF2B5EF4-FFF2-40B4-BE49-F238E27FC236}">
                <a16:creationId xmlns:a16="http://schemas.microsoft.com/office/drawing/2014/main" id="{5C2758E8-5C2C-9745-8E8A-F2D569016AB9}"/>
              </a:ext>
            </a:extLst>
          </p:cNvPr>
          <p:cNvSpPr>
            <a:spLocks noGrp="1"/>
          </p:cNvSpPr>
          <p:nvPr>
            <p:ph type="ftr" sz="quarter" idx="3"/>
          </p:nvPr>
        </p:nvSpPr>
        <p:spPr>
          <a:xfrm>
            <a:off x="11103" y="6661568"/>
            <a:ext cx="7536540" cy="216000"/>
          </a:xfrm>
          <a:prstGeom prst="rect">
            <a:avLst/>
          </a:prstGeom>
          <a:ln>
            <a:noFill/>
          </a:ln>
        </p:spPr>
        <p:txBody>
          <a:bodyPr vert="horz" lIns="91440" tIns="45720" rIns="91440" bIns="45720" rtlCol="0" anchor="ctr"/>
          <a:lstStyle>
            <a:lvl1pPr algn="r">
              <a:defRPr sz="1000" b="0" i="0" cap="small" baseline="0">
                <a:solidFill>
                  <a:schemeClr val="bg1">
                    <a:lumMod val="95000"/>
                  </a:schemeClr>
                </a:solidFill>
                <a:latin typeface="+mj-lt"/>
                <a:ea typeface="Trebuchet MS" panose="020B0703020202090204" pitchFamily="34" charset="0"/>
                <a:cs typeface="Calibri Light" panose="020F0302020204030204" pitchFamily="34" charset="0"/>
              </a:defRPr>
            </a:lvl1pPr>
          </a:lstStyle>
          <a:p>
            <a:r>
              <a:rPr lang="en-GB"/>
              <a:t>Economía del Sector Público</a:t>
            </a:r>
            <a:endParaRPr lang="en-GB" dirty="0"/>
          </a:p>
        </p:txBody>
      </p:sp>
      <p:sp>
        <p:nvSpPr>
          <p:cNvPr id="2" name="Marcador de texto 2">
            <a:extLst>
              <a:ext uri="{FF2B5EF4-FFF2-40B4-BE49-F238E27FC236}">
                <a16:creationId xmlns:a16="http://schemas.microsoft.com/office/drawing/2014/main" id="{5F84F6DE-57AD-560C-5490-DF83E4FBC213}"/>
              </a:ext>
            </a:extLst>
          </p:cNvPr>
          <p:cNvSpPr>
            <a:spLocks noGrp="1"/>
          </p:cNvSpPr>
          <p:nvPr>
            <p:ph type="body" sz="quarter" idx="17"/>
          </p:nvPr>
        </p:nvSpPr>
        <p:spPr>
          <a:xfrm>
            <a:off x="1758671"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4" name="Marcador de texto 2">
            <a:extLst>
              <a:ext uri="{FF2B5EF4-FFF2-40B4-BE49-F238E27FC236}">
                <a16:creationId xmlns:a16="http://schemas.microsoft.com/office/drawing/2014/main" id="{A1954A5E-8DE2-DDEF-06FC-FF56334FB4C2}"/>
              </a:ext>
            </a:extLst>
          </p:cNvPr>
          <p:cNvSpPr>
            <a:spLocks noGrp="1"/>
          </p:cNvSpPr>
          <p:nvPr>
            <p:ph type="body" sz="quarter" idx="18"/>
          </p:nvPr>
        </p:nvSpPr>
        <p:spPr>
          <a:xfrm>
            <a:off x="3244324"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5" name="Marcador de texto 2">
            <a:extLst>
              <a:ext uri="{FF2B5EF4-FFF2-40B4-BE49-F238E27FC236}">
                <a16:creationId xmlns:a16="http://schemas.microsoft.com/office/drawing/2014/main" id="{7F82BC0E-3C09-F982-F8E8-A697B25FEB2C}"/>
              </a:ext>
            </a:extLst>
          </p:cNvPr>
          <p:cNvSpPr>
            <a:spLocks noGrp="1"/>
          </p:cNvSpPr>
          <p:nvPr>
            <p:ph type="body" sz="quarter" idx="19"/>
          </p:nvPr>
        </p:nvSpPr>
        <p:spPr>
          <a:xfrm>
            <a:off x="4729977"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6" name="Marcador de texto 2">
            <a:extLst>
              <a:ext uri="{FF2B5EF4-FFF2-40B4-BE49-F238E27FC236}">
                <a16:creationId xmlns:a16="http://schemas.microsoft.com/office/drawing/2014/main" id="{F315ABF8-2610-1DD2-8E31-356836E61317}"/>
              </a:ext>
            </a:extLst>
          </p:cNvPr>
          <p:cNvSpPr>
            <a:spLocks noGrp="1"/>
          </p:cNvSpPr>
          <p:nvPr>
            <p:ph type="body" sz="quarter" idx="20"/>
          </p:nvPr>
        </p:nvSpPr>
        <p:spPr>
          <a:xfrm>
            <a:off x="6215630"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7" name="Marcador de texto 2">
            <a:extLst>
              <a:ext uri="{FF2B5EF4-FFF2-40B4-BE49-F238E27FC236}">
                <a16:creationId xmlns:a16="http://schemas.microsoft.com/office/drawing/2014/main" id="{6325ADE1-900C-CBC9-6BC9-47D6F71CD86E}"/>
              </a:ext>
            </a:extLst>
          </p:cNvPr>
          <p:cNvSpPr>
            <a:spLocks noGrp="1"/>
          </p:cNvSpPr>
          <p:nvPr>
            <p:ph type="body" sz="quarter" idx="21"/>
          </p:nvPr>
        </p:nvSpPr>
        <p:spPr>
          <a:xfrm>
            <a:off x="7701283"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2" name="Marcador de texto 2">
            <a:extLst>
              <a:ext uri="{FF2B5EF4-FFF2-40B4-BE49-F238E27FC236}">
                <a16:creationId xmlns:a16="http://schemas.microsoft.com/office/drawing/2014/main" id="{C6D7CA10-3D67-F207-51F4-6722707E8756}"/>
              </a:ext>
            </a:extLst>
          </p:cNvPr>
          <p:cNvSpPr>
            <a:spLocks noGrp="1"/>
          </p:cNvSpPr>
          <p:nvPr>
            <p:ph type="body" sz="quarter" idx="23"/>
          </p:nvPr>
        </p:nvSpPr>
        <p:spPr>
          <a:xfrm>
            <a:off x="9186936"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7" name="Marcador de texto 2">
            <a:extLst>
              <a:ext uri="{FF2B5EF4-FFF2-40B4-BE49-F238E27FC236}">
                <a16:creationId xmlns:a16="http://schemas.microsoft.com/office/drawing/2014/main" id="{C58284CF-776C-1808-7BBC-F6EA41683DDA}"/>
              </a:ext>
            </a:extLst>
          </p:cNvPr>
          <p:cNvSpPr>
            <a:spLocks noGrp="1"/>
          </p:cNvSpPr>
          <p:nvPr>
            <p:ph type="body" sz="quarter" idx="24"/>
          </p:nvPr>
        </p:nvSpPr>
        <p:spPr>
          <a:xfrm>
            <a:off x="10672590"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Tree>
    <p:extLst>
      <p:ext uri="{BB962C8B-B14F-4D97-AF65-F5344CB8AC3E}">
        <p14:creationId xmlns:p14="http://schemas.microsoft.com/office/powerpoint/2010/main" val="425398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339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ítulo de Tema">
    <p:spTree>
      <p:nvGrpSpPr>
        <p:cNvPr id="1" name=""/>
        <p:cNvGrpSpPr/>
        <p:nvPr/>
      </p:nvGrpSpPr>
      <p:grpSpPr>
        <a:xfrm>
          <a:off x="0" y="0"/>
          <a:ext cx="0" cy="0"/>
          <a:chOff x="0" y="0"/>
          <a:chExt cx="0" cy="0"/>
        </a:xfrm>
      </p:grpSpPr>
      <p:sp>
        <p:nvSpPr>
          <p:cNvPr id="26" name="Título 25"/>
          <p:cNvSpPr>
            <a:spLocks noGrp="1"/>
          </p:cNvSpPr>
          <p:nvPr>
            <p:ph type="title"/>
          </p:nvPr>
        </p:nvSpPr>
        <p:spPr/>
        <p:txBody>
          <a:bodyPr/>
          <a:lstStyle/>
          <a:p>
            <a:r>
              <a:rPr lang="es-ES" dirty="0"/>
              <a:t>Clic para editar título</a:t>
            </a:r>
            <a:endParaRPr lang="es-ES_tradnl" dirty="0"/>
          </a:p>
        </p:txBody>
      </p:sp>
      <p:sp>
        <p:nvSpPr>
          <p:cNvPr id="34" name="Marcador de texto 31"/>
          <p:cNvSpPr>
            <a:spLocks noGrp="1"/>
          </p:cNvSpPr>
          <p:nvPr>
            <p:ph type="body" sz="quarter" idx="14"/>
          </p:nvPr>
        </p:nvSpPr>
        <p:spPr>
          <a:xfrm>
            <a:off x="613368" y="1690782"/>
            <a:ext cx="10697635" cy="868462"/>
          </a:xfrm>
          <a:prstGeom prst="rect">
            <a:avLst/>
          </a:prstGeom>
        </p:spPr>
        <p:txBody>
          <a:bodyPr>
            <a:noAutofit/>
          </a:bodyPr>
          <a:lstStyle>
            <a:lvl1pPr marL="0" indent="0">
              <a:buNone/>
              <a:defRPr sz="2800">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modificar el estilo de texto del patrón</a:t>
            </a:r>
          </a:p>
        </p:txBody>
      </p:sp>
      <p:sp>
        <p:nvSpPr>
          <p:cNvPr id="9" name="3 Marcador de número de diapositiva">
            <a:extLst>
              <a:ext uri="{FF2B5EF4-FFF2-40B4-BE49-F238E27FC236}">
                <a16:creationId xmlns:a16="http://schemas.microsoft.com/office/drawing/2014/main" id="{AAE5A75E-4118-5F40-8EB2-3882BE82BED5}"/>
              </a:ext>
            </a:extLst>
          </p:cNvPr>
          <p:cNvSpPr>
            <a:spLocks noGrp="1" noChangeAspect="1"/>
          </p:cNvSpPr>
          <p:nvPr>
            <p:ph type="sldNum" sz="quarter" idx="4"/>
          </p:nvPr>
        </p:nvSpPr>
        <p:spPr>
          <a:xfrm>
            <a:off x="11608416" y="6661568"/>
            <a:ext cx="583584" cy="216002"/>
          </a:xfrm>
          <a:prstGeom prst="rect">
            <a:avLst/>
          </a:prstGeom>
          <a:noFill/>
          <a:ln>
            <a:noFill/>
          </a:ln>
          <a:effectLst/>
        </p:spPr>
        <p:txBody>
          <a:bodyPr wrap="none" lIns="0" tIns="0" rIns="0" bIns="0" anchor="ctr" anchorCtr="1"/>
          <a:lstStyle>
            <a:lvl1pPr algn="ctr">
              <a:defRPr lang="es-ES" sz="1000" b="0" i="0" cap="small" baseline="0" smtClean="0">
                <a:solidFill>
                  <a:schemeClr val="tx1"/>
                </a:solidFill>
                <a:latin typeface="+mj-lt"/>
                <a:ea typeface="Trebuchet MS" panose="020B0703020202090204" pitchFamily="34" charset="0"/>
                <a:cs typeface="Calibri Light" panose="020F0302020204030204" pitchFamily="34" charset="0"/>
              </a:defRPr>
            </a:lvl1pPr>
          </a:lstStyle>
          <a:p>
            <a:pPr>
              <a:lnSpc>
                <a:spcPct val="90000"/>
              </a:lnSpc>
              <a:spcBef>
                <a:spcPct val="0"/>
              </a:spcBef>
            </a:pPr>
            <a:fld id="{C9B571D4-8131-4F86-8643-BEAB3B533A51}" type="slidenum">
              <a:rPr lang="tr-TR" smtClean="0"/>
              <a:pPr>
                <a:lnSpc>
                  <a:spcPct val="90000"/>
                </a:lnSpc>
                <a:spcBef>
                  <a:spcPct val="0"/>
                </a:spcBef>
              </a:pPr>
              <a:t>‹Nº›</a:t>
            </a:fld>
            <a:endParaRPr lang="tr-TR" dirty="0"/>
          </a:p>
        </p:txBody>
      </p:sp>
      <p:sp>
        <p:nvSpPr>
          <p:cNvPr id="3" name="Marcador de texto 2">
            <a:extLst>
              <a:ext uri="{FF2B5EF4-FFF2-40B4-BE49-F238E27FC236}">
                <a16:creationId xmlns:a16="http://schemas.microsoft.com/office/drawing/2014/main" id="{7FE6578E-46D3-41D7-84FC-7F66724490C8}"/>
              </a:ext>
            </a:extLst>
          </p:cNvPr>
          <p:cNvSpPr>
            <a:spLocks noGrp="1"/>
          </p:cNvSpPr>
          <p:nvPr>
            <p:ph type="body" sz="quarter" idx="15"/>
          </p:nvPr>
        </p:nvSpPr>
        <p:spPr>
          <a:xfrm>
            <a:off x="1758671"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3" name="Marcador de texto 2">
            <a:extLst>
              <a:ext uri="{FF2B5EF4-FFF2-40B4-BE49-F238E27FC236}">
                <a16:creationId xmlns:a16="http://schemas.microsoft.com/office/drawing/2014/main" id="{01D71E25-7F75-4BFE-A316-671D751D89C9}"/>
              </a:ext>
            </a:extLst>
          </p:cNvPr>
          <p:cNvSpPr>
            <a:spLocks noGrp="1"/>
          </p:cNvSpPr>
          <p:nvPr>
            <p:ph type="body" sz="quarter" idx="16"/>
          </p:nvPr>
        </p:nvSpPr>
        <p:spPr>
          <a:xfrm>
            <a:off x="3841479"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4" name="Marcador de texto 2">
            <a:extLst>
              <a:ext uri="{FF2B5EF4-FFF2-40B4-BE49-F238E27FC236}">
                <a16:creationId xmlns:a16="http://schemas.microsoft.com/office/drawing/2014/main" id="{E5ED4AB0-F1B6-438C-B9C8-A4AB084951F3}"/>
              </a:ext>
            </a:extLst>
          </p:cNvPr>
          <p:cNvSpPr>
            <a:spLocks noGrp="1"/>
          </p:cNvSpPr>
          <p:nvPr>
            <p:ph type="body" sz="quarter" idx="17"/>
          </p:nvPr>
        </p:nvSpPr>
        <p:spPr>
          <a:xfrm>
            <a:off x="5917031"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5" name="Marcador de texto 2">
            <a:extLst>
              <a:ext uri="{FF2B5EF4-FFF2-40B4-BE49-F238E27FC236}">
                <a16:creationId xmlns:a16="http://schemas.microsoft.com/office/drawing/2014/main" id="{B5AD9C01-338F-46AA-9D23-2E692AFC5F46}"/>
              </a:ext>
            </a:extLst>
          </p:cNvPr>
          <p:cNvSpPr>
            <a:spLocks noGrp="1"/>
          </p:cNvSpPr>
          <p:nvPr>
            <p:ph type="body" sz="quarter" idx="18"/>
          </p:nvPr>
        </p:nvSpPr>
        <p:spPr>
          <a:xfrm>
            <a:off x="7992584"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6" name="Marcador de texto 2">
            <a:extLst>
              <a:ext uri="{FF2B5EF4-FFF2-40B4-BE49-F238E27FC236}">
                <a16:creationId xmlns:a16="http://schemas.microsoft.com/office/drawing/2014/main" id="{B8BBCF0A-23B6-4C8A-BB08-F94DC1D1043B}"/>
              </a:ext>
            </a:extLst>
          </p:cNvPr>
          <p:cNvSpPr>
            <a:spLocks noGrp="1"/>
          </p:cNvSpPr>
          <p:nvPr>
            <p:ph type="body" sz="quarter" idx="19"/>
          </p:nvPr>
        </p:nvSpPr>
        <p:spPr>
          <a:xfrm>
            <a:off x="10068133"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Tree>
    <p:extLst>
      <p:ext uri="{BB962C8B-B14F-4D97-AF65-F5344CB8AC3E}">
        <p14:creationId xmlns:p14="http://schemas.microsoft.com/office/powerpoint/2010/main" val="3480722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ítulo de Tema">
    <p:spTree>
      <p:nvGrpSpPr>
        <p:cNvPr id="1" name=""/>
        <p:cNvGrpSpPr/>
        <p:nvPr/>
      </p:nvGrpSpPr>
      <p:grpSpPr>
        <a:xfrm>
          <a:off x="0" y="0"/>
          <a:ext cx="0" cy="0"/>
          <a:chOff x="0" y="0"/>
          <a:chExt cx="0" cy="0"/>
        </a:xfrm>
      </p:grpSpPr>
      <p:sp>
        <p:nvSpPr>
          <p:cNvPr id="26" name="Título 25"/>
          <p:cNvSpPr>
            <a:spLocks noGrp="1"/>
          </p:cNvSpPr>
          <p:nvPr>
            <p:ph type="title"/>
          </p:nvPr>
        </p:nvSpPr>
        <p:spPr/>
        <p:txBody>
          <a:bodyPr/>
          <a:lstStyle/>
          <a:p>
            <a:r>
              <a:rPr lang="es-ES" dirty="0"/>
              <a:t>Clic para editar título</a:t>
            </a:r>
            <a:endParaRPr lang="es-ES_tradnl" dirty="0"/>
          </a:p>
        </p:txBody>
      </p:sp>
      <p:sp>
        <p:nvSpPr>
          <p:cNvPr id="32" name="Marcador de texto 31"/>
          <p:cNvSpPr>
            <a:spLocks noGrp="1"/>
          </p:cNvSpPr>
          <p:nvPr>
            <p:ph type="body" sz="quarter" idx="13" hasCustomPrompt="1"/>
          </p:nvPr>
        </p:nvSpPr>
        <p:spPr>
          <a:xfrm>
            <a:off x="613368" y="754151"/>
            <a:ext cx="10697635" cy="868462"/>
          </a:xfrm>
          <a:prstGeom prst="rect">
            <a:avLst/>
          </a:prstGeom>
          <a:noFill/>
          <a:ln>
            <a:noFill/>
          </a:ln>
          <a:effectLst/>
        </p:spPr>
        <p:txBody>
          <a:bodyPr wrap="none" lIns="90000" tIns="0" rIns="0" bIns="0" anchor="ctr"/>
          <a:lstStyle>
            <a:lvl1pPr>
              <a:defRPr lang="es-ES" sz="3600" b="0" cap="small" baseline="0" dirty="0" smtClean="0">
                <a:solidFill>
                  <a:srgbClr val="D1362D"/>
                </a:solidFill>
                <a:latin typeface="Gill Sans" charset="0"/>
                <a:ea typeface="Gill Sans" charset="0"/>
                <a:cs typeface="Gill Sans" charset="0"/>
              </a:defRPr>
            </a:lvl1pPr>
          </a:lstStyle>
          <a:p>
            <a:pPr lvl="0">
              <a:spcBef>
                <a:spcPct val="0"/>
              </a:spcBef>
              <a:buNone/>
            </a:pPr>
            <a:r>
              <a:rPr lang="es-ES" dirty="0"/>
              <a:t>Haga clic para el tema</a:t>
            </a:r>
          </a:p>
        </p:txBody>
      </p:sp>
      <p:sp>
        <p:nvSpPr>
          <p:cNvPr id="34" name="Marcador de texto 31"/>
          <p:cNvSpPr>
            <a:spLocks noGrp="1"/>
          </p:cNvSpPr>
          <p:nvPr>
            <p:ph type="body" sz="quarter" idx="14"/>
          </p:nvPr>
        </p:nvSpPr>
        <p:spPr>
          <a:xfrm>
            <a:off x="613368" y="1690782"/>
            <a:ext cx="10697635" cy="868462"/>
          </a:xfrm>
          <a:prstGeom prst="rect">
            <a:avLst/>
          </a:prstGeom>
        </p:spPr>
        <p:txBody>
          <a:bodyPr>
            <a:noAutofit/>
          </a:bodyPr>
          <a:lstStyle>
            <a:lvl1pPr marL="0" indent="0">
              <a:buNone/>
              <a:defRPr sz="2800">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modificar el estilo de texto del patrón</a:t>
            </a:r>
          </a:p>
        </p:txBody>
      </p:sp>
      <p:pic>
        <p:nvPicPr>
          <p:cNvPr id="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5523" y="5110843"/>
            <a:ext cx="1513251" cy="1390364"/>
          </a:xfrm>
          <a:prstGeom prst="rect">
            <a:avLst/>
          </a:prstGeom>
          <a:noFill/>
          <a:extLst>
            <a:ext uri="{909E8E84-426E-40DD-AFC4-6F175D3DCCD1}">
              <a14:hiddenFill xmlns:a14="http://schemas.microsoft.com/office/drawing/2010/main">
                <a:solidFill>
                  <a:srgbClr val="FFFFFF"/>
                </a:solidFill>
              </a14:hiddenFill>
            </a:ext>
          </a:extLst>
        </p:spPr>
      </p:pic>
      <p:sp>
        <p:nvSpPr>
          <p:cNvPr id="9" name="3 Marcador de número de diapositiva">
            <a:extLst>
              <a:ext uri="{FF2B5EF4-FFF2-40B4-BE49-F238E27FC236}">
                <a16:creationId xmlns:a16="http://schemas.microsoft.com/office/drawing/2014/main" id="{AAE5A75E-4118-5F40-8EB2-3882BE82BED5}"/>
              </a:ext>
            </a:extLst>
          </p:cNvPr>
          <p:cNvSpPr>
            <a:spLocks noGrp="1" noChangeAspect="1"/>
          </p:cNvSpPr>
          <p:nvPr>
            <p:ph type="sldNum" sz="quarter" idx="4"/>
          </p:nvPr>
        </p:nvSpPr>
        <p:spPr>
          <a:xfrm>
            <a:off x="11608416" y="6661568"/>
            <a:ext cx="583584" cy="216002"/>
          </a:xfrm>
          <a:prstGeom prst="rect">
            <a:avLst/>
          </a:prstGeom>
          <a:noFill/>
          <a:ln>
            <a:noFill/>
          </a:ln>
          <a:effectLst/>
        </p:spPr>
        <p:txBody>
          <a:bodyPr wrap="none" lIns="0" tIns="0" rIns="0" bIns="0" anchor="ctr" anchorCtr="1"/>
          <a:lstStyle>
            <a:lvl1pPr algn="ctr">
              <a:defRPr lang="es-ES" sz="1000" b="0" i="0" cap="small" baseline="0" smtClean="0">
                <a:solidFill>
                  <a:schemeClr val="tx1"/>
                </a:solidFill>
                <a:latin typeface="+mj-lt"/>
                <a:ea typeface="Trebuchet MS" panose="020B0703020202090204" pitchFamily="34" charset="0"/>
                <a:cs typeface="Calibri Light" panose="020F0302020204030204" pitchFamily="34" charset="0"/>
              </a:defRPr>
            </a:lvl1pPr>
          </a:lstStyle>
          <a:p>
            <a:pPr>
              <a:lnSpc>
                <a:spcPct val="90000"/>
              </a:lnSpc>
              <a:spcBef>
                <a:spcPct val="0"/>
              </a:spcBef>
            </a:pPr>
            <a:fld id="{C9B571D4-8131-4F86-8643-BEAB3B533A51}" type="slidenum">
              <a:rPr lang="tr-TR" smtClean="0"/>
              <a:pPr>
                <a:lnSpc>
                  <a:spcPct val="90000"/>
                </a:lnSpc>
                <a:spcBef>
                  <a:spcPct val="0"/>
                </a:spcBef>
              </a:pPr>
              <a:t>‹Nº›</a:t>
            </a:fld>
            <a:endParaRPr lang="tr-TR" dirty="0"/>
          </a:p>
        </p:txBody>
      </p:sp>
      <p:sp>
        <p:nvSpPr>
          <p:cNvPr id="10" name="1 Marcador de fecha">
            <a:extLst>
              <a:ext uri="{FF2B5EF4-FFF2-40B4-BE49-F238E27FC236}">
                <a16:creationId xmlns:a16="http://schemas.microsoft.com/office/drawing/2014/main" id="{3A1E17E3-DADD-C846-BBA2-84103CA66F4C}"/>
              </a:ext>
            </a:extLst>
          </p:cNvPr>
          <p:cNvSpPr>
            <a:spLocks noGrp="1"/>
          </p:cNvSpPr>
          <p:nvPr>
            <p:ph type="dt" sz="half" idx="2"/>
          </p:nvPr>
        </p:nvSpPr>
        <p:spPr>
          <a:xfrm>
            <a:off x="7543806" y="6661569"/>
            <a:ext cx="4008545" cy="207219"/>
          </a:xfrm>
          <a:prstGeom prst="rect">
            <a:avLst/>
          </a:prstGeom>
          <a:ln>
            <a:noFill/>
          </a:ln>
        </p:spPr>
        <p:txBody>
          <a:bodyPr/>
          <a:lstStyle>
            <a:lvl1pPr algn="l">
              <a:defRPr sz="1000" b="0" i="0" cap="small" baseline="0">
                <a:solidFill>
                  <a:schemeClr val="tx1"/>
                </a:solidFill>
                <a:latin typeface="+mj-lt"/>
                <a:ea typeface="Trebuchet MS" panose="020B0703020202090204" pitchFamily="34" charset="0"/>
                <a:cs typeface="Calibri Light" panose="020F0302020204030204" pitchFamily="34" charset="0"/>
              </a:defRPr>
            </a:lvl1pPr>
          </a:lstStyle>
          <a:p>
            <a:r>
              <a:rPr lang="es-ES"/>
              <a:t>02/09/2024</a:t>
            </a:r>
            <a:endParaRPr lang="es-ES" dirty="0"/>
          </a:p>
        </p:txBody>
      </p:sp>
      <p:sp>
        <p:nvSpPr>
          <p:cNvPr id="11" name="Marcador de pie de página 20">
            <a:extLst>
              <a:ext uri="{FF2B5EF4-FFF2-40B4-BE49-F238E27FC236}">
                <a16:creationId xmlns:a16="http://schemas.microsoft.com/office/drawing/2014/main" id="{5C2758E8-5C2C-9745-8E8A-F2D569016AB9}"/>
              </a:ext>
            </a:extLst>
          </p:cNvPr>
          <p:cNvSpPr>
            <a:spLocks noGrp="1"/>
          </p:cNvSpPr>
          <p:nvPr>
            <p:ph type="ftr" sz="quarter" idx="3"/>
          </p:nvPr>
        </p:nvSpPr>
        <p:spPr>
          <a:xfrm>
            <a:off x="11103" y="6661568"/>
            <a:ext cx="7536540" cy="216000"/>
          </a:xfrm>
          <a:prstGeom prst="rect">
            <a:avLst/>
          </a:prstGeom>
          <a:ln>
            <a:noFill/>
          </a:ln>
        </p:spPr>
        <p:txBody>
          <a:bodyPr vert="horz" lIns="91440" tIns="45720" rIns="91440" bIns="45720" rtlCol="0" anchor="ctr"/>
          <a:lstStyle>
            <a:lvl1pPr algn="r">
              <a:defRPr sz="1000" b="0" i="0" cap="small" baseline="0">
                <a:solidFill>
                  <a:schemeClr val="bg1">
                    <a:lumMod val="95000"/>
                  </a:schemeClr>
                </a:solidFill>
                <a:latin typeface="+mj-lt"/>
                <a:ea typeface="Trebuchet MS" panose="020B0703020202090204" pitchFamily="34" charset="0"/>
                <a:cs typeface="Calibri Light" panose="020F0302020204030204" pitchFamily="34" charset="0"/>
              </a:defRPr>
            </a:lvl1pPr>
          </a:lstStyle>
          <a:p>
            <a:r>
              <a:rPr lang="es-ES"/>
              <a:t>Curso Verano USC</a:t>
            </a:r>
            <a:endParaRPr lang="en-GB" dirty="0"/>
          </a:p>
        </p:txBody>
      </p:sp>
      <p:sp>
        <p:nvSpPr>
          <p:cNvPr id="3" name="Marcador de texto 2">
            <a:extLst>
              <a:ext uri="{FF2B5EF4-FFF2-40B4-BE49-F238E27FC236}">
                <a16:creationId xmlns:a16="http://schemas.microsoft.com/office/drawing/2014/main" id="{7FE6578E-46D3-41D7-84FC-7F66724490C8}"/>
              </a:ext>
            </a:extLst>
          </p:cNvPr>
          <p:cNvSpPr>
            <a:spLocks noGrp="1"/>
          </p:cNvSpPr>
          <p:nvPr>
            <p:ph type="body" sz="quarter" idx="15"/>
          </p:nvPr>
        </p:nvSpPr>
        <p:spPr>
          <a:xfrm>
            <a:off x="1758671"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3" name="Marcador de texto 2">
            <a:extLst>
              <a:ext uri="{FF2B5EF4-FFF2-40B4-BE49-F238E27FC236}">
                <a16:creationId xmlns:a16="http://schemas.microsoft.com/office/drawing/2014/main" id="{01D71E25-7F75-4BFE-A316-671D751D89C9}"/>
              </a:ext>
            </a:extLst>
          </p:cNvPr>
          <p:cNvSpPr>
            <a:spLocks noGrp="1"/>
          </p:cNvSpPr>
          <p:nvPr>
            <p:ph type="body" sz="quarter" idx="16"/>
          </p:nvPr>
        </p:nvSpPr>
        <p:spPr>
          <a:xfrm>
            <a:off x="3841479"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4" name="Marcador de texto 2">
            <a:extLst>
              <a:ext uri="{FF2B5EF4-FFF2-40B4-BE49-F238E27FC236}">
                <a16:creationId xmlns:a16="http://schemas.microsoft.com/office/drawing/2014/main" id="{E5ED4AB0-F1B6-438C-B9C8-A4AB084951F3}"/>
              </a:ext>
            </a:extLst>
          </p:cNvPr>
          <p:cNvSpPr>
            <a:spLocks noGrp="1"/>
          </p:cNvSpPr>
          <p:nvPr>
            <p:ph type="body" sz="quarter" idx="17"/>
          </p:nvPr>
        </p:nvSpPr>
        <p:spPr>
          <a:xfrm>
            <a:off x="5917031"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5" name="Marcador de texto 2">
            <a:extLst>
              <a:ext uri="{FF2B5EF4-FFF2-40B4-BE49-F238E27FC236}">
                <a16:creationId xmlns:a16="http://schemas.microsoft.com/office/drawing/2014/main" id="{B5AD9C01-338F-46AA-9D23-2E692AFC5F46}"/>
              </a:ext>
            </a:extLst>
          </p:cNvPr>
          <p:cNvSpPr>
            <a:spLocks noGrp="1"/>
          </p:cNvSpPr>
          <p:nvPr>
            <p:ph type="body" sz="quarter" idx="18"/>
          </p:nvPr>
        </p:nvSpPr>
        <p:spPr>
          <a:xfrm>
            <a:off x="7992584"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
        <p:nvSpPr>
          <p:cNvPr id="16" name="Marcador de texto 2">
            <a:extLst>
              <a:ext uri="{FF2B5EF4-FFF2-40B4-BE49-F238E27FC236}">
                <a16:creationId xmlns:a16="http://schemas.microsoft.com/office/drawing/2014/main" id="{B8BBCF0A-23B6-4C8A-BB08-F94DC1D1043B}"/>
              </a:ext>
            </a:extLst>
          </p:cNvPr>
          <p:cNvSpPr>
            <a:spLocks noGrp="1"/>
          </p:cNvSpPr>
          <p:nvPr>
            <p:ph type="body" sz="quarter" idx="19"/>
          </p:nvPr>
        </p:nvSpPr>
        <p:spPr>
          <a:xfrm>
            <a:off x="10068133" y="10925"/>
            <a:ext cx="2064000" cy="300220"/>
          </a:xfrm>
          <a:prstGeom prst="rect">
            <a:avLst/>
          </a:prstGeom>
        </p:spPr>
        <p:txBody>
          <a:bodyPr/>
          <a:lstStyle>
            <a:lvl1pPr marL="0" indent="0">
              <a:lnSpc>
                <a:spcPct val="100000"/>
              </a:lnSpc>
              <a:buNone/>
              <a:defRPr sz="11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a:t>
            </a:r>
          </a:p>
        </p:txBody>
      </p:sp>
    </p:spTree>
    <p:extLst>
      <p:ext uri="{BB962C8B-B14F-4D97-AF65-F5344CB8AC3E}">
        <p14:creationId xmlns:p14="http://schemas.microsoft.com/office/powerpoint/2010/main" val="1234540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solidFill>
          <a:srgbClr val="00AF6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35261" y="2818393"/>
            <a:ext cx="3434576" cy="1508280"/>
          </a:xfrm>
          <a:prstGeom prst="rect">
            <a:avLst/>
          </a:prstGeom>
        </p:spPr>
        <p:txBody>
          <a:bodyPr/>
          <a:lstStyle>
            <a:lvl1pPr algn="ctr">
              <a:defRPr sz="2800">
                <a:solidFill>
                  <a:schemeClr val="bg1"/>
                </a:solidFill>
                <a:latin typeface="Gill Sans" charset="0"/>
                <a:ea typeface="Gill Sans" charset="0"/>
                <a:cs typeface="Gill Sans" charset="0"/>
              </a:defRPr>
            </a:lvl1pPr>
          </a:lstStyle>
          <a:p>
            <a:r>
              <a:rPr lang="es-ES_tradnl"/>
              <a:t>Clic para editar título</a:t>
            </a:r>
          </a:p>
        </p:txBody>
      </p:sp>
      <p:cxnSp>
        <p:nvCxnSpPr>
          <p:cNvPr id="5" name="Conector recto 4"/>
          <p:cNvCxnSpPr/>
          <p:nvPr userDrawn="1"/>
        </p:nvCxnSpPr>
        <p:spPr>
          <a:xfrm>
            <a:off x="535260" y="2609385"/>
            <a:ext cx="3434576" cy="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ángulo 6"/>
          <p:cNvSpPr/>
          <p:nvPr userDrawn="1"/>
        </p:nvSpPr>
        <p:spPr>
          <a:xfrm>
            <a:off x="4475356" y="0"/>
            <a:ext cx="77166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dirty="0"/>
          </a:p>
        </p:txBody>
      </p:sp>
      <p:cxnSp>
        <p:nvCxnSpPr>
          <p:cNvPr id="9" name="Conector recto 8"/>
          <p:cNvCxnSpPr/>
          <p:nvPr userDrawn="1"/>
        </p:nvCxnSpPr>
        <p:spPr>
          <a:xfrm>
            <a:off x="535260" y="4568283"/>
            <a:ext cx="3434576" cy="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Marcador de texto 31"/>
          <p:cNvSpPr>
            <a:spLocks noGrp="1"/>
          </p:cNvSpPr>
          <p:nvPr>
            <p:ph type="body" sz="quarter" idx="13" hasCustomPrompt="1"/>
          </p:nvPr>
        </p:nvSpPr>
        <p:spPr>
          <a:xfrm>
            <a:off x="4708635" y="1699841"/>
            <a:ext cx="7173641" cy="511955"/>
          </a:xfrm>
          <a:prstGeom prst="rect">
            <a:avLst/>
          </a:prstGeom>
        </p:spPr>
        <p:txBody>
          <a:bodyPr>
            <a:noAutofit/>
          </a:bodyPr>
          <a:lstStyle>
            <a:lvl1pPr marL="0" indent="0" algn="l" defTabSz="914400" rtl="0" eaLnBrk="1" latinLnBrk="0" hangingPunct="1">
              <a:spcBef>
                <a:spcPct val="20000"/>
              </a:spcBef>
              <a:buFont typeface="Arial" pitchFamily="34" charset="0"/>
              <a:buNone/>
              <a:defRPr lang="es-ES" sz="3600" kern="1200" dirty="0" smtClean="0">
                <a:solidFill>
                  <a:schemeClr val="tx1"/>
                </a:solidFill>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el tema</a:t>
            </a:r>
          </a:p>
        </p:txBody>
      </p:sp>
      <p:sp>
        <p:nvSpPr>
          <p:cNvPr id="13" name="Marcador de texto 31"/>
          <p:cNvSpPr>
            <a:spLocks noGrp="1"/>
          </p:cNvSpPr>
          <p:nvPr>
            <p:ph type="body" sz="quarter" idx="14"/>
          </p:nvPr>
        </p:nvSpPr>
        <p:spPr>
          <a:xfrm>
            <a:off x="4708635" y="2414269"/>
            <a:ext cx="7173641" cy="1912407"/>
          </a:xfrm>
          <a:prstGeom prst="rect">
            <a:avLst/>
          </a:prstGeom>
        </p:spPr>
        <p:txBody>
          <a:bodyPr>
            <a:noAutofit/>
          </a:bodyPr>
          <a:lstStyle>
            <a:lvl1pPr marL="0" indent="0">
              <a:buNone/>
              <a:defRPr sz="3600">
                <a:solidFill>
                  <a:schemeClr val="tx1"/>
                </a:solidFill>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modificar el estilo de texto del patrón</a:t>
            </a:r>
          </a:p>
        </p:txBody>
      </p:sp>
      <p:pic>
        <p:nvPicPr>
          <p:cNvPr id="11" name="Picture 4"/>
          <p:cNvPicPr>
            <a:picLocks noChangeAspect="1" noChangeArrowheads="1"/>
          </p:cNvPicPr>
          <p:nvPr userDrawn="1"/>
        </p:nvPicPr>
        <p:blipFill rotWithShape="1">
          <a:blip r:embed="rId2" cstate="print">
            <a:duotone>
              <a:prstClr val="black"/>
              <a:schemeClr val="accent1">
                <a:tint val="45000"/>
                <a:satMod val="400000"/>
              </a:schemeClr>
            </a:duotone>
            <a:alphaModFix amt="12000"/>
            <a:extLst>
              <a:ext uri="{28A0092B-C50C-407E-A947-70E740481C1C}">
                <a14:useLocalDpi xmlns:a14="http://schemas.microsoft.com/office/drawing/2010/main" val="0"/>
              </a:ext>
            </a:extLst>
          </a:blip>
          <a:srcRect r="38091"/>
          <a:stretch/>
        </p:blipFill>
        <p:spPr bwMode="auto">
          <a:xfrm>
            <a:off x="8753232" y="1581830"/>
            <a:ext cx="3438769" cy="51034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90AFAC8-61BC-4AE0-B1B7-1BA893550C2F}"/>
              </a:ext>
            </a:extLst>
          </p:cNvPr>
          <p:cNvPicPr>
            <a:picLocks noChangeAspect="1"/>
          </p:cNvPicPr>
          <p:nvPr userDrawn="1"/>
        </p:nvPicPr>
        <p:blipFill>
          <a:blip r:embed="rId3"/>
          <a:stretch>
            <a:fillRect/>
          </a:stretch>
        </p:blipFill>
        <p:spPr>
          <a:xfrm>
            <a:off x="111787" y="298046"/>
            <a:ext cx="4228866" cy="2116223"/>
          </a:xfrm>
          <a:prstGeom prst="rect">
            <a:avLst/>
          </a:prstGeom>
        </p:spPr>
      </p:pic>
    </p:spTree>
    <p:extLst>
      <p:ext uri="{BB962C8B-B14F-4D97-AF65-F5344CB8AC3E}">
        <p14:creationId xmlns:p14="http://schemas.microsoft.com/office/powerpoint/2010/main" val="329665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5" name="Rectángulo 4"/>
          <p:cNvSpPr/>
          <p:nvPr userDrawn="1"/>
        </p:nvSpPr>
        <p:spPr>
          <a:xfrm>
            <a:off x="330345" y="1746505"/>
            <a:ext cx="8162015" cy="4875013"/>
          </a:xfrm>
          <a:prstGeom prst="rect">
            <a:avLst/>
          </a:prstGeom>
          <a:solidFill>
            <a:schemeClr val="bg1">
              <a:alpha val="21000"/>
            </a:schemeClr>
          </a:solidFill>
          <a:ln>
            <a:solidFill>
              <a:srgbClr val="F5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latin typeface="Gill Sans" charset="0"/>
              <a:ea typeface="Gill Sans" charset="0"/>
              <a:cs typeface="Gill Sans" charset="0"/>
            </a:endParaRPr>
          </a:p>
        </p:txBody>
      </p:sp>
      <p:sp>
        <p:nvSpPr>
          <p:cNvPr id="3" name="Marcador de texto 3"/>
          <p:cNvSpPr>
            <a:spLocks noGrp="1"/>
          </p:cNvSpPr>
          <p:nvPr>
            <p:ph type="body" sz="quarter" idx="10"/>
          </p:nvPr>
        </p:nvSpPr>
        <p:spPr>
          <a:xfrm>
            <a:off x="396248" y="1746505"/>
            <a:ext cx="8046683" cy="4875013"/>
          </a:xfrm>
          <a:prstGeom prst="rect">
            <a:avLst/>
          </a:prstGeom>
        </p:spPr>
        <p:txBody>
          <a:bodyPr/>
          <a:lstStyle>
            <a:lvl1pPr marL="228600" indent="-228600">
              <a:buClr>
                <a:srgbClr val="D1352C"/>
              </a:buClr>
              <a:buFont typeface="Wingdings" charset="2"/>
              <a:buChar char="§"/>
              <a:defRPr sz="2000">
                <a:latin typeface="Gill Sans" charset="0"/>
                <a:ea typeface="Gill Sans" charset="0"/>
                <a:cs typeface="Gill Sans" charset="0"/>
              </a:defRPr>
            </a:lvl1pPr>
            <a:lvl2pPr marL="685800" indent="-228600">
              <a:buClr>
                <a:srgbClr val="D1352C"/>
              </a:buClr>
              <a:buFont typeface="Wingdings" charset="2"/>
              <a:buChar char="§"/>
              <a:defRPr sz="2000">
                <a:latin typeface="Gill Sans" charset="0"/>
                <a:ea typeface="Gill Sans" charset="0"/>
                <a:cs typeface="Gill Sans" charset="0"/>
              </a:defRPr>
            </a:lvl2pPr>
            <a:lvl3pPr marL="1143000" indent="-228600">
              <a:buClr>
                <a:srgbClr val="D1352C"/>
              </a:buClr>
              <a:buFont typeface="Wingdings" charset="2"/>
              <a:buChar char="§"/>
              <a:defRPr sz="2000">
                <a:latin typeface="Gill Sans" charset="0"/>
                <a:ea typeface="Gill Sans" charset="0"/>
                <a:cs typeface="Gill Sans" charset="0"/>
              </a:defRPr>
            </a:lvl3pPr>
            <a:lvl4pPr marL="1600200" indent="-228600">
              <a:buClr>
                <a:srgbClr val="D1352C"/>
              </a:buClr>
              <a:buFont typeface="Wingdings" charset="2"/>
              <a:buChar char="§"/>
              <a:defRPr sz="2000">
                <a:latin typeface="Gill Sans" charset="0"/>
                <a:ea typeface="Gill Sans" charset="0"/>
                <a:cs typeface="Gill Sans" charset="0"/>
              </a:defRPr>
            </a:lvl4pPr>
            <a:lvl5pPr marL="2057400" indent="-228600">
              <a:buClr>
                <a:srgbClr val="D1352C"/>
              </a:buClr>
              <a:buFont typeface="Wingdings" charset="2"/>
              <a:buChar char="§"/>
              <a:defRPr sz="2000">
                <a:latin typeface="Gill Sans" charset="0"/>
                <a:ea typeface="Gill Sans" charset="0"/>
                <a:cs typeface="Gill Sans" charset="0"/>
              </a:defRPr>
            </a:lvl5pPr>
          </a:lstStyle>
          <a:p>
            <a:pPr lvl="0"/>
            <a:r>
              <a:rPr lang="es-ES_tradnl"/>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6" name="Marcador de texto 31"/>
          <p:cNvSpPr>
            <a:spLocks noGrp="1"/>
          </p:cNvSpPr>
          <p:nvPr>
            <p:ph type="body" sz="quarter" idx="13" hasCustomPrompt="1"/>
          </p:nvPr>
        </p:nvSpPr>
        <p:spPr>
          <a:xfrm>
            <a:off x="330345" y="253904"/>
            <a:ext cx="7930787" cy="511955"/>
          </a:xfrm>
          <a:prstGeom prst="rect">
            <a:avLst/>
          </a:prstGeom>
        </p:spPr>
        <p:txBody>
          <a:bodyPr>
            <a:noAutofit/>
          </a:bodyPr>
          <a:lstStyle>
            <a:lvl1pPr marL="0" indent="0" algn="l" defTabSz="914400" rtl="0" eaLnBrk="1" latinLnBrk="0" hangingPunct="1">
              <a:spcBef>
                <a:spcPct val="20000"/>
              </a:spcBef>
              <a:buFont typeface="Arial" pitchFamily="34" charset="0"/>
              <a:buNone/>
              <a:defRPr lang="es-ES" sz="2200" kern="1200" dirty="0" smtClean="0">
                <a:solidFill>
                  <a:schemeClr val="bg1"/>
                </a:solidFill>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el tema</a:t>
            </a:r>
          </a:p>
        </p:txBody>
      </p:sp>
      <p:sp>
        <p:nvSpPr>
          <p:cNvPr id="7" name="Marcador de texto 31"/>
          <p:cNvSpPr>
            <a:spLocks noGrp="1"/>
          </p:cNvSpPr>
          <p:nvPr>
            <p:ph type="body" sz="quarter" idx="14"/>
          </p:nvPr>
        </p:nvSpPr>
        <p:spPr>
          <a:xfrm>
            <a:off x="330345" y="968333"/>
            <a:ext cx="7930787" cy="621465"/>
          </a:xfrm>
          <a:prstGeom prst="rect">
            <a:avLst/>
          </a:prstGeom>
        </p:spPr>
        <p:txBody>
          <a:bodyPr>
            <a:noAutofit/>
          </a:bodyPr>
          <a:lstStyle>
            <a:lvl1pPr marL="0" indent="0">
              <a:buNone/>
              <a:defRPr sz="2000">
                <a:solidFill>
                  <a:schemeClr val="bg1"/>
                </a:solidFill>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modificar el estilo de texto del patrón</a:t>
            </a:r>
          </a:p>
        </p:txBody>
      </p:sp>
    </p:spTree>
    <p:extLst>
      <p:ext uri="{BB962C8B-B14F-4D97-AF65-F5344CB8AC3E}">
        <p14:creationId xmlns:p14="http://schemas.microsoft.com/office/powerpoint/2010/main" val="271645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cstate="print">
            <a:alphaModFix amt="70000"/>
            <a:extLst>
              <a:ext uri="{28A0092B-C50C-407E-A947-70E740481C1C}">
                <a14:useLocalDpi xmlns:a14="http://schemas.microsoft.com/office/drawing/2010/main" val="0"/>
              </a:ext>
            </a:extLst>
          </a:blip>
          <a:srcRect/>
          <a:stretch>
            <a:fillRect/>
          </a:stretch>
        </p:blipFill>
        <p:spPr bwMode="auto">
          <a:xfrm>
            <a:off x="5173784" y="2879040"/>
            <a:ext cx="1441504" cy="13244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userDrawn="1"/>
        </p:nvPicPr>
        <p:blipFill rotWithShape="1">
          <a:blip r:embed="rId3">
            <a:biLevel thresh="25000"/>
            <a:alphaModFix amt="73000"/>
            <a:extLst>
              <a:ext uri="{28A0092B-C50C-407E-A947-70E740481C1C}">
                <a14:useLocalDpi xmlns:a14="http://schemas.microsoft.com/office/drawing/2010/main" val="0"/>
              </a:ext>
            </a:extLst>
          </a:blip>
          <a:srcRect b="-1648"/>
          <a:stretch/>
        </p:blipFill>
        <p:spPr>
          <a:xfrm>
            <a:off x="5081768" y="4386946"/>
            <a:ext cx="1805264" cy="406428"/>
          </a:xfrm>
          <a:prstGeom prst="rect">
            <a:avLst/>
          </a:prstGeom>
        </p:spPr>
      </p:pic>
      <p:pic>
        <p:nvPicPr>
          <p:cNvPr id="4" name="Imagen 3">
            <a:extLst>
              <a:ext uri="{FF2B5EF4-FFF2-40B4-BE49-F238E27FC236}">
                <a16:creationId xmlns:a16="http://schemas.microsoft.com/office/drawing/2014/main" id="{01EC2DCF-D04C-4122-91C6-79A2709C50D4}"/>
              </a:ext>
            </a:extLst>
          </p:cNvPr>
          <p:cNvPicPr>
            <a:picLocks noChangeAspect="1"/>
          </p:cNvPicPr>
          <p:nvPr userDrawn="1"/>
        </p:nvPicPr>
        <p:blipFill>
          <a:blip r:embed="rId4"/>
          <a:stretch>
            <a:fillRect/>
          </a:stretch>
        </p:blipFill>
        <p:spPr>
          <a:xfrm>
            <a:off x="0" y="11310"/>
            <a:ext cx="12192000" cy="6854430"/>
          </a:xfrm>
          <a:prstGeom prst="rect">
            <a:avLst/>
          </a:prstGeom>
        </p:spPr>
      </p:pic>
    </p:spTree>
    <p:extLst>
      <p:ext uri="{BB962C8B-B14F-4D97-AF65-F5344CB8AC3E}">
        <p14:creationId xmlns:p14="http://schemas.microsoft.com/office/powerpoint/2010/main" val="4151504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ma">
    <p:bg>
      <p:bgPr>
        <a:gradFill flip="none" rotWithShape="1">
          <a:gsLst>
            <a:gs pos="98000">
              <a:schemeClr val="tx1">
                <a:lumMod val="50000"/>
                <a:lumOff val="50000"/>
              </a:schemeClr>
            </a:gs>
            <a:gs pos="0">
              <a:srgbClr val="00AF66"/>
            </a:gs>
          </a:gsLst>
          <a:lin ang="18900000" scaled="1"/>
          <a:tileRect/>
        </a:gradFill>
        <a:effectLst/>
      </p:bgPr>
    </p:bg>
    <p:spTree>
      <p:nvGrpSpPr>
        <p:cNvPr id="1" name=""/>
        <p:cNvGrpSpPr/>
        <p:nvPr/>
      </p:nvGrpSpPr>
      <p:grpSpPr>
        <a:xfrm>
          <a:off x="0" y="0"/>
          <a:ext cx="0" cy="0"/>
          <a:chOff x="0" y="0"/>
          <a:chExt cx="0" cy="0"/>
        </a:xfrm>
      </p:grpSpPr>
      <p:sp>
        <p:nvSpPr>
          <p:cNvPr id="31" name="Título 30"/>
          <p:cNvSpPr>
            <a:spLocks noGrp="1"/>
          </p:cNvSpPr>
          <p:nvPr>
            <p:ph type="title"/>
          </p:nvPr>
        </p:nvSpPr>
        <p:spPr/>
        <p:txBody>
          <a:bodyPr/>
          <a:lstStyle>
            <a:lvl1pPr>
              <a:defRPr sz="1800">
                <a:solidFill>
                  <a:schemeClr val="tx1"/>
                </a:solidFill>
              </a:defRPr>
            </a:lvl1pPr>
          </a:lstStyle>
          <a:p>
            <a:r>
              <a:rPr lang="es-ES" dirty="0"/>
              <a:t>Clic para editar título</a:t>
            </a:r>
            <a:endParaRPr lang="es-ES_tradnl" dirty="0"/>
          </a:p>
        </p:txBody>
      </p:sp>
      <p:sp>
        <p:nvSpPr>
          <p:cNvPr id="8" name="3 Marcador de número de diapositiva"/>
          <p:cNvSpPr>
            <a:spLocks noGrp="1" noChangeAspect="1"/>
          </p:cNvSpPr>
          <p:nvPr>
            <p:ph type="sldNum" sz="quarter" idx="4"/>
          </p:nvPr>
        </p:nvSpPr>
        <p:spPr>
          <a:xfrm>
            <a:off x="11538859" y="6618348"/>
            <a:ext cx="653140" cy="241746"/>
          </a:xfrm>
          <a:prstGeom prst="rect">
            <a:avLst/>
          </a:prstGeom>
          <a:noFill/>
          <a:ln>
            <a:noFill/>
          </a:ln>
          <a:effectLst/>
        </p:spPr>
        <p:txBody>
          <a:bodyPr wrap="none" lIns="0" tIns="0" rIns="0" bIns="0" anchor="ctr" anchorCtr="1"/>
          <a:lstStyle>
            <a:lvl1pPr algn="ctr">
              <a:defRPr lang="es-ES" sz="1050" b="0" cap="none" baseline="0" smtClean="0">
                <a:solidFill>
                  <a:schemeClr val="tx1"/>
                </a:solidFill>
                <a:latin typeface="Gill Sans" charset="0"/>
                <a:ea typeface="Gill Sans" charset="0"/>
                <a:cs typeface="Gill Sans" charset="0"/>
              </a:defRPr>
            </a:lvl1pPr>
          </a:lstStyle>
          <a:p>
            <a:pPr>
              <a:lnSpc>
                <a:spcPct val="90000"/>
              </a:lnSpc>
              <a:spcBef>
                <a:spcPct val="0"/>
              </a:spcBef>
            </a:pPr>
            <a:fld id="{C9B571D4-8131-4F86-8643-BEAB3B533A51}" type="slidenum">
              <a:rPr lang="tr-TR" smtClean="0"/>
              <a:pPr>
                <a:lnSpc>
                  <a:spcPct val="90000"/>
                </a:lnSpc>
                <a:spcBef>
                  <a:spcPct val="0"/>
                </a:spcBef>
              </a:pPr>
              <a:t>‹Nº›</a:t>
            </a:fld>
            <a:endParaRPr lang="tr-TR"/>
          </a:p>
        </p:txBody>
      </p:sp>
      <p:sp>
        <p:nvSpPr>
          <p:cNvPr id="9" name="1 Marcador de fecha"/>
          <p:cNvSpPr>
            <a:spLocks noGrp="1"/>
          </p:cNvSpPr>
          <p:nvPr>
            <p:ph type="dt" sz="half" idx="2"/>
          </p:nvPr>
        </p:nvSpPr>
        <p:spPr>
          <a:xfrm>
            <a:off x="6215744" y="6629400"/>
            <a:ext cx="2737011" cy="228600"/>
          </a:xfrm>
          <a:prstGeom prst="rect">
            <a:avLst/>
          </a:prstGeom>
          <a:ln>
            <a:noFill/>
          </a:ln>
        </p:spPr>
        <p:txBody>
          <a:bodyPr/>
          <a:lstStyle>
            <a:lvl1pPr algn="l">
              <a:defRPr sz="1000">
                <a:solidFill>
                  <a:schemeClr val="tx1"/>
                </a:solidFill>
                <a:latin typeface="Gill Sans" charset="0"/>
                <a:ea typeface="Gill Sans" charset="0"/>
                <a:cs typeface="Gill Sans" charset="0"/>
              </a:defRPr>
            </a:lvl1pPr>
          </a:lstStyle>
          <a:p>
            <a:r>
              <a:rPr lang="es-ES"/>
              <a:t>25/03/2024</a:t>
            </a:r>
          </a:p>
        </p:txBody>
      </p:sp>
      <p:sp>
        <p:nvSpPr>
          <p:cNvPr id="11" name="Footer Placeholder 4"/>
          <p:cNvSpPr>
            <a:spLocks noGrp="1"/>
          </p:cNvSpPr>
          <p:nvPr>
            <p:ph type="ftr" sz="quarter" idx="3"/>
          </p:nvPr>
        </p:nvSpPr>
        <p:spPr>
          <a:xfrm>
            <a:off x="-4" y="6629400"/>
            <a:ext cx="6107955" cy="228600"/>
          </a:xfrm>
          <a:prstGeom prst="rect">
            <a:avLst/>
          </a:prstGeom>
          <a:noFill/>
          <a:ln>
            <a:noFill/>
          </a:ln>
          <a:effectLst/>
        </p:spPr>
        <p:txBody>
          <a:bodyPr wrap="none" anchor="ctr"/>
          <a:lstStyle>
            <a:lvl1pPr>
              <a:defRPr lang="es-ES" sz="1100" b="0" cap="none" baseline="0" smtClean="0">
                <a:solidFill>
                  <a:schemeClr val="bg1"/>
                </a:solidFill>
                <a:latin typeface="Gill Sans" charset="0"/>
                <a:ea typeface="Gill Sans" charset="0"/>
                <a:cs typeface="Gill Sans" charset="0"/>
              </a:defRPr>
            </a:lvl1pPr>
          </a:lstStyle>
          <a:p>
            <a:pPr>
              <a:lnSpc>
                <a:spcPct val="90000"/>
              </a:lnSpc>
              <a:spcBef>
                <a:spcPct val="0"/>
              </a:spcBef>
            </a:pPr>
            <a:r>
              <a:rPr lang="es-ES"/>
              <a:t>Economía del Sector Público</a:t>
            </a:r>
          </a:p>
        </p:txBody>
      </p:sp>
    </p:spTree>
    <p:extLst>
      <p:ext uri="{BB962C8B-B14F-4D97-AF65-F5344CB8AC3E}">
        <p14:creationId xmlns:p14="http://schemas.microsoft.com/office/powerpoint/2010/main" val="44729534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1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r>
              <a:rPr lang="es-ES"/>
              <a:t>25/03/2024</a:t>
            </a:r>
            <a:endParaRPr lang="en-US" dirty="0"/>
          </a:p>
        </p:txBody>
      </p:sp>
      <p:sp>
        <p:nvSpPr>
          <p:cNvPr id="5" name="Footer Placeholder 4"/>
          <p:cNvSpPr>
            <a:spLocks noGrp="1"/>
          </p:cNvSpPr>
          <p:nvPr>
            <p:ph type="ftr" sz="quarter" idx="11"/>
          </p:nvPr>
        </p:nvSpPr>
        <p:spPr/>
        <p:txBody>
          <a:bodyPr/>
          <a:lstStyle/>
          <a:p>
            <a:r>
              <a:rPr lang="en-US"/>
              <a:t>Economía del Sector Público</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510118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25/03/2024</a:t>
            </a:r>
            <a:endParaRPr lang="en-US" dirty="0"/>
          </a:p>
        </p:txBody>
      </p:sp>
      <p:sp>
        <p:nvSpPr>
          <p:cNvPr id="5" name="Footer Placeholder 4"/>
          <p:cNvSpPr>
            <a:spLocks noGrp="1"/>
          </p:cNvSpPr>
          <p:nvPr>
            <p:ph type="ftr" sz="quarter" idx="11"/>
          </p:nvPr>
        </p:nvSpPr>
        <p:spPr/>
        <p:txBody>
          <a:bodyPr/>
          <a:lstStyle/>
          <a:p>
            <a:r>
              <a:rPr lang="en-US"/>
              <a:t>Economía del Sector Público</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331152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ítulo de Tema">
    <p:spTree>
      <p:nvGrpSpPr>
        <p:cNvPr id="1" name=""/>
        <p:cNvGrpSpPr/>
        <p:nvPr/>
      </p:nvGrpSpPr>
      <p:grpSpPr>
        <a:xfrm>
          <a:off x="0" y="0"/>
          <a:ext cx="0" cy="0"/>
          <a:chOff x="0" y="0"/>
          <a:chExt cx="0" cy="0"/>
        </a:xfrm>
      </p:grpSpPr>
      <p:sp>
        <p:nvSpPr>
          <p:cNvPr id="26" name="Título 25"/>
          <p:cNvSpPr>
            <a:spLocks noGrp="1"/>
          </p:cNvSpPr>
          <p:nvPr>
            <p:ph type="title"/>
          </p:nvPr>
        </p:nvSpPr>
        <p:spPr/>
        <p:txBody>
          <a:bodyPr/>
          <a:lstStyle/>
          <a:p>
            <a:r>
              <a:rPr lang="es-ES"/>
              <a:t>Haga clic para modificar el estilo de título del patrón</a:t>
            </a:r>
            <a:endParaRPr lang="es-ES_tradnl" dirty="0"/>
          </a:p>
        </p:txBody>
      </p:sp>
      <p:sp>
        <p:nvSpPr>
          <p:cNvPr id="32" name="Marcador de texto 31"/>
          <p:cNvSpPr>
            <a:spLocks noGrp="1"/>
          </p:cNvSpPr>
          <p:nvPr>
            <p:ph type="body" sz="quarter" idx="13" hasCustomPrompt="1"/>
          </p:nvPr>
        </p:nvSpPr>
        <p:spPr>
          <a:xfrm>
            <a:off x="613369" y="754151"/>
            <a:ext cx="10697635" cy="868462"/>
          </a:xfrm>
          <a:prstGeom prst="rect">
            <a:avLst/>
          </a:prstGeom>
          <a:noFill/>
          <a:ln>
            <a:noFill/>
          </a:ln>
          <a:effectLst/>
        </p:spPr>
        <p:txBody>
          <a:bodyPr wrap="none" lIns="90000" tIns="0" rIns="0" bIns="0" anchor="ctr"/>
          <a:lstStyle>
            <a:lvl1pPr>
              <a:defRPr lang="es-ES" sz="3600" b="0" cap="small" baseline="0" dirty="0">
                <a:solidFill>
                  <a:srgbClr val="231F20"/>
                </a:solidFill>
                <a:latin typeface="Gill Sans" charset="0"/>
                <a:ea typeface="Gill Sans" charset="0"/>
                <a:cs typeface="Gill Sans" charset="0"/>
              </a:defRPr>
            </a:lvl1pPr>
          </a:lstStyle>
          <a:p>
            <a:pPr lvl="0">
              <a:spcBef>
                <a:spcPct val="0"/>
              </a:spcBef>
              <a:buNone/>
            </a:pPr>
            <a:r>
              <a:rPr lang="es-ES" dirty="0"/>
              <a:t>Haga clic para el tema</a:t>
            </a:r>
          </a:p>
        </p:txBody>
      </p:sp>
      <p:sp>
        <p:nvSpPr>
          <p:cNvPr id="34" name="Marcador de texto 31"/>
          <p:cNvSpPr>
            <a:spLocks noGrp="1"/>
          </p:cNvSpPr>
          <p:nvPr>
            <p:ph type="body" sz="quarter" idx="14"/>
          </p:nvPr>
        </p:nvSpPr>
        <p:spPr>
          <a:xfrm>
            <a:off x="613369" y="1690782"/>
            <a:ext cx="10697635" cy="868462"/>
          </a:xfrm>
          <a:prstGeom prst="rect">
            <a:avLst/>
          </a:prstGeom>
        </p:spPr>
        <p:txBody>
          <a:bodyPr>
            <a:noAutofit/>
          </a:bodyPr>
          <a:lstStyle>
            <a:lvl1pPr marL="0" indent="0">
              <a:buNone/>
              <a:defRPr sz="2800">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Haga clic para modificar los estilos de texto del patrón</a:t>
            </a:r>
          </a:p>
        </p:txBody>
      </p:sp>
      <p:pic>
        <p:nvPicPr>
          <p:cNvPr id="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5524" y="5110843"/>
            <a:ext cx="1513251" cy="1390364"/>
          </a:xfrm>
          <a:prstGeom prst="rect">
            <a:avLst/>
          </a:prstGeom>
          <a:noFill/>
          <a:extLst>
            <a:ext uri="{909E8E84-426E-40DD-AFC4-6F175D3DCCD1}">
              <a14:hiddenFill xmlns:a14="http://schemas.microsoft.com/office/drawing/2010/main">
                <a:solidFill>
                  <a:srgbClr val="FFFFFF"/>
                </a:solidFill>
              </a14:hiddenFill>
            </a:ext>
          </a:extLst>
        </p:spPr>
      </p:pic>
      <p:sp>
        <p:nvSpPr>
          <p:cNvPr id="9" name="3 Marcador de número de diapositiva">
            <a:extLst>
              <a:ext uri="{FF2B5EF4-FFF2-40B4-BE49-F238E27FC236}">
                <a16:creationId xmlns:a16="http://schemas.microsoft.com/office/drawing/2014/main" id="{AAE5A75E-4118-5F40-8EB2-3882BE82BED5}"/>
              </a:ext>
            </a:extLst>
          </p:cNvPr>
          <p:cNvSpPr>
            <a:spLocks noGrp="1" noChangeAspect="1"/>
          </p:cNvSpPr>
          <p:nvPr>
            <p:ph type="sldNum" sz="quarter" idx="4"/>
          </p:nvPr>
        </p:nvSpPr>
        <p:spPr>
          <a:xfrm>
            <a:off x="11608416" y="6661568"/>
            <a:ext cx="583584" cy="216002"/>
          </a:xfrm>
          <a:prstGeom prst="rect">
            <a:avLst/>
          </a:prstGeom>
          <a:noFill/>
          <a:ln>
            <a:noFill/>
          </a:ln>
          <a:effectLst/>
        </p:spPr>
        <p:txBody>
          <a:bodyPr wrap="none" lIns="0" tIns="0" rIns="0" bIns="0" anchor="ctr" anchorCtr="1"/>
          <a:lstStyle>
            <a:lvl1pPr algn="ctr">
              <a:defRPr lang="es-ES" sz="1000" b="0" i="0" cap="small" baseline="0" smtClean="0">
                <a:solidFill>
                  <a:schemeClr val="tx1"/>
                </a:solidFill>
                <a:latin typeface="+mj-lt"/>
                <a:ea typeface="Trebuchet MS" panose="020B0703020202090204" pitchFamily="34" charset="0"/>
                <a:cs typeface="Calibri Light" panose="020F0302020204030204" pitchFamily="34" charset="0"/>
              </a:defRPr>
            </a:lvl1pPr>
          </a:lstStyle>
          <a:p>
            <a:pPr>
              <a:lnSpc>
                <a:spcPct val="90000"/>
              </a:lnSpc>
              <a:spcBef>
                <a:spcPct val="0"/>
              </a:spcBef>
            </a:pPr>
            <a:fld id="{C9B571D4-8131-4F86-8643-BEAB3B533A51}" type="slidenum">
              <a:rPr lang="tr-TR" smtClean="0"/>
              <a:pPr>
                <a:lnSpc>
                  <a:spcPct val="90000"/>
                </a:lnSpc>
                <a:spcBef>
                  <a:spcPct val="0"/>
                </a:spcBef>
              </a:pPr>
              <a:t>‹Nº›</a:t>
            </a:fld>
            <a:endParaRPr lang="tr-TR" dirty="0"/>
          </a:p>
        </p:txBody>
      </p:sp>
      <p:sp>
        <p:nvSpPr>
          <p:cNvPr id="10" name="1 Marcador de fecha">
            <a:extLst>
              <a:ext uri="{FF2B5EF4-FFF2-40B4-BE49-F238E27FC236}">
                <a16:creationId xmlns:a16="http://schemas.microsoft.com/office/drawing/2014/main" id="{3A1E17E3-DADD-C846-BBA2-84103CA66F4C}"/>
              </a:ext>
            </a:extLst>
          </p:cNvPr>
          <p:cNvSpPr>
            <a:spLocks noGrp="1"/>
          </p:cNvSpPr>
          <p:nvPr>
            <p:ph type="dt" sz="half" idx="2"/>
          </p:nvPr>
        </p:nvSpPr>
        <p:spPr>
          <a:xfrm>
            <a:off x="7543808" y="6661571"/>
            <a:ext cx="4008545" cy="207219"/>
          </a:xfrm>
          <a:prstGeom prst="rect">
            <a:avLst/>
          </a:prstGeom>
          <a:ln>
            <a:noFill/>
          </a:ln>
        </p:spPr>
        <p:txBody>
          <a:bodyPr/>
          <a:lstStyle>
            <a:lvl1pPr algn="l">
              <a:defRPr sz="1000" b="0" i="0" cap="small" baseline="0">
                <a:solidFill>
                  <a:schemeClr val="tx1"/>
                </a:solidFill>
                <a:latin typeface="+mj-lt"/>
                <a:ea typeface="Trebuchet MS" panose="020B0703020202090204" pitchFamily="34" charset="0"/>
                <a:cs typeface="Calibri Light" panose="020F0302020204030204" pitchFamily="34" charset="0"/>
              </a:defRPr>
            </a:lvl1pPr>
          </a:lstStyle>
          <a:p>
            <a:r>
              <a:rPr lang="es-ES"/>
              <a:t>25/03/2024</a:t>
            </a:r>
            <a:endParaRPr lang="es-ES" dirty="0"/>
          </a:p>
        </p:txBody>
      </p:sp>
      <p:sp>
        <p:nvSpPr>
          <p:cNvPr id="11" name="Marcador de pie de página 20">
            <a:extLst>
              <a:ext uri="{FF2B5EF4-FFF2-40B4-BE49-F238E27FC236}">
                <a16:creationId xmlns:a16="http://schemas.microsoft.com/office/drawing/2014/main" id="{5C2758E8-5C2C-9745-8E8A-F2D569016AB9}"/>
              </a:ext>
            </a:extLst>
          </p:cNvPr>
          <p:cNvSpPr>
            <a:spLocks noGrp="1"/>
          </p:cNvSpPr>
          <p:nvPr>
            <p:ph type="ftr" sz="quarter" idx="3"/>
          </p:nvPr>
        </p:nvSpPr>
        <p:spPr>
          <a:xfrm>
            <a:off x="11103" y="6661568"/>
            <a:ext cx="7536540" cy="216000"/>
          </a:xfrm>
          <a:prstGeom prst="rect">
            <a:avLst/>
          </a:prstGeom>
          <a:ln>
            <a:noFill/>
          </a:ln>
        </p:spPr>
        <p:txBody>
          <a:bodyPr vert="horz" lIns="91440" tIns="45720" rIns="91440" bIns="45720" rtlCol="0" anchor="ctr"/>
          <a:lstStyle>
            <a:lvl1pPr algn="r">
              <a:defRPr sz="1000" b="0" i="0" cap="small" baseline="0">
                <a:solidFill>
                  <a:schemeClr val="bg1">
                    <a:lumMod val="95000"/>
                  </a:schemeClr>
                </a:solidFill>
                <a:latin typeface="+mj-lt"/>
                <a:ea typeface="Trebuchet MS" panose="020B0703020202090204" pitchFamily="34" charset="0"/>
                <a:cs typeface="Calibri Light" panose="020F0302020204030204" pitchFamily="34" charset="0"/>
              </a:defRPr>
            </a:lvl1pPr>
          </a:lstStyle>
          <a:p>
            <a:r>
              <a:rPr lang="en-GB"/>
              <a:t>Economía del Sector Público</a:t>
            </a:r>
            <a:endParaRPr lang="en-GB" dirty="0"/>
          </a:p>
        </p:txBody>
      </p:sp>
      <p:sp>
        <p:nvSpPr>
          <p:cNvPr id="2" name="Marcador de texto 2">
            <a:extLst>
              <a:ext uri="{FF2B5EF4-FFF2-40B4-BE49-F238E27FC236}">
                <a16:creationId xmlns:a16="http://schemas.microsoft.com/office/drawing/2014/main" id="{0E37A103-D97C-BDB8-C99D-AF6355963D9E}"/>
              </a:ext>
            </a:extLst>
          </p:cNvPr>
          <p:cNvSpPr>
            <a:spLocks noGrp="1"/>
          </p:cNvSpPr>
          <p:nvPr>
            <p:ph type="body" sz="quarter" idx="17"/>
          </p:nvPr>
        </p:nvSpPr>
        <p:spPr>
          <a:xfrm>
            <a:off x="1758671" y="10925"/>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4" name="Marcador de texto 2">
            <a:extLst>
              <a:ext uri="{FF2B5EF4-FFF2-40B4-BE49-F238E27FC236}">
                <a16:creationId xmlns:a16="http://schemas.microsoft.com/office/drawing/2014/main" id="{1D300C7C-D167-B550-8D79-BAF7A19FF3C0}"/>
              </a:ext>
            </a:extLst>
          </p:cNvPr>
          <p:cNvSpPr>
            <a:spLocks noGrp="1"/>
          </p:cNvSpPr>
          <p:nvPr>
            <p:ph type="body" sz="quarter" idx="18"/>
          </p:nvPr>
        </p:nvSpPr>
        <p:spPr>
          <a:xfrm>
            <a:off x="3269463" y="0"/>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5" name="Marcador de texto 2">
            <a:extLst>
              <a:ext uri="{FF2B5EF4-FFF2-40B4-BE49-F238E27FC236}">
                <a16:creationId xmlns:a16="http://schemas.microsoft.com/office/drawing/2014/main" id="{C827D836-3918-9552-1D5C-35BF2F3B9A78}"/>
              </a:ext>
            </a:extLst>
          </p:cNvPr>
          <p:cNvSpPr>
            <a:spLocks noGrp="1"/>
          </p:cNvSpPr>
          <p:nvPr>
            <p:ph type="body" sz="quarter" idx="19"/>
          </p:nvPr>
        </p:nvSpPr>
        <p:spPr>
          <a:xfrm>
            <a:off x="4768590" y="650"/>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6" name="Marcador de texto 2">
            <a:extLst>
              <a:ext uri="{FF2B5EF4-FFF2-40B4-BE49-F238E27FC236}">
                <a16:creationId xmlns:a16="http://schemas.microsoft.com/office/drawing/2014/main" id="{0D792AFB-265B-766C-34C4-659DD8811485}"/>
              </a:ext>
            </a:extLst>
          </p:cNvPr>
          <p:cNvSpPr>
            <a:spLocks noGrp="1"/>
          </p:cNvSpPr>
          <p:nvPr>
            <p:ph type="body" sz="quarter" idx="20"/>
          </p:nvPr>
        </p:nvSpPr>
        <p:spPr>
          <a:xfrm>
            <a:off x="6244590" y="650"/>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7" name="Marcador de texto 2">
            <a:extLst>
              <a:ext uri="{FF2B5EF4-FFF2-40B4-BE49-F238E27FC236}">
                <a16:creationId xmlns:a16="http://schemas.microsoft.com/office/drawing/2014/main" id="{A0E6E905-754A-6C73-B2DF-97A4899A28BD}"/>
              </a:ext>
            </a:extLst>
          </p:cNvPr>
          <p:cNvSpPr>
            <a:spLocks noGrp="1"/>
          </p:cNvSpPr>
          <p:nvPr>
            <p:ph type="body" sz="quarter" idx="21"/>
          </p:nvPr>
        </p:nvSpPr>
        <p:spPr>
          <a:xfrm>
            <a:off x="7720590" y="-812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2" name="Marcador de texto 2">
            <a:extLst>
              <a:ext uri="{FF2B5EF4-FFF2-40B4-BE49-F238E27FC236}">
                <a16:creationId xmlns:a16="http://schemas.microsoft.com/office/drawing/2014/main" id="{2AA31942-77D2-3421-05DF-BD086CF63DCE}"/>
              </a:ext>
            </a:extLst>
          </p:cNvPr>
          <p:cNvSpPr>
            <a:spLocks noGrp="1"/>
          </p:cNvSpPr>
          <p:nvPr>
            <p:ph type="body" sz="quarter" idx="23"/>
          </p:nvPr>
        </p:nvSpPr>
        <p:spPr>
          <a:xfrm>
            <a:off x="9196590" y="-812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7" name="Marcador de texto 2">
            <a:extLst>
              <a:ext uri="{FF2B5EF4-FFF2-40B4-BE49-F238E27FC236}">
                <a16:creationId xmlns:a16="http://schemas.microsoft.com/office/drawing/2014/main" id="{8A43D467-7983-A9F5-B3DE-14BE179E1251}"/>
              </a:ext>
            </a:extLst>
          </p:cNvPr>
          <p:cNvSpPr>
            <a:spLocks noGrp="1"/>
          </p:cNvSpPr>
          <p:nvPr>
            <p:ph type="body" sz="quarter" idx="24"/>
          </p:nvPr>
        </p:nvSpPr>
        <p:spPr>
          <a:xfrm>
            <a:off x="10672590" y="-812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Tree>
    <p:extLst>
      <p:ext uri="{BB962C8B-B14F-4D97-AF65-F5344CB8AC3E}">
        <p14:creationId xmlns:p14="http://schemas.microsoft.com/office/powerpoint/2010/main" val="3558914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r>
              <a:rPr lang="es-ES"/>
              <a:t>25/03/2024</a:t>
            </a:r>
            <a:endParaRPr lang="en-US" dirty="0"/>
          </a:p>
        </p:txBody>
      </p:sp>
      <p:sp>
        <p:nvSpPr>
          <p:cNvPr id="5" name="Footer Placeholder 4"/>
          <p:cNvSpPr>
            <a:spLocks noGrp="1"/>
          </p:cNvSpPr>
          <p:nvPr>
            <p:ph type="ftr" sz="quarter" idx="11"/>
          </p:nvPr>
        </p:nvSpPr>
        <p:spPr/>
        <p:txBody>
          <a:bodyPr/>
          <a:lstStyle/>
          <a:p>
            <a:r>
              <a:rPr lang="en-US"/>
              <a:t>Economía del Sector Público</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184025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s-ES"/>
              <a:t>25/03/2024</a:t>
            </a:r>
            <a:endParaRPr lang="en-US" dirty="0"/>
          </a:p>
        </p:txBody>
      </p:sp>
      <p:sp>
        <p:nvSpPr>
          <p:cNvPr id="6" name="Footer Placeholder 5"/>
          <p:cNvSpPr>
            <a:spLocks noGrp="1"/>
          </p:cNvSpPr>
          <p:nvPr>
            <p:ph type="ftr" sz="quarter" idx="11"/>
          </p:nvPr>
        </p:nvSpPr>
        <p:spPr/>
        <p:txBody>
          <a:bodyPr/>
          <a:lstStyle/>
          <a:p>
            <a:r>
              <a:rPr lang="en-US"/>
              <a:t>Economía del Sector Público</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959471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s-ES"/>
              <a:t>25/03/2024</a:t>
            </a:r>
            <a:endParaRPr lang="en-US" dirty="0"/>
          </a:p>
        </p:txBody>
      </p:sp>
      <p:sp>
        <p:nvSpPr>
          <p:cNvPr id="8" name="Footer Placeholder 7"/>
          <p:cNvSpPr>
            <a:spLocks noGrp="1"/>
          </p:cNvSpPr>
          <p:nvPr>
            <p:ph type="ftr" sz="quarter" idx="11"/>
          </p:nvPr>
        </p:nvSpPr>
        <p:spPr/>
        <p:txBody>
          <a:bodyPr/>
          <a:lstStyle/>
          <a:p>
            <a:r>
              <a:rPr lang="en-US"/>
              <a:t>Economía del Sector Público</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4089571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a:t>25/03/2024</a:t>
            </a:r>
            <a:endParaRPr lang="en-US" dirty="0"/>
          </a:p>
        </p:txBody>
      </p:sp>
      <p:sp>
        <p:nvSpPr>
          <p:cNvPr id="4" name="Footer Placeholder 3"/>
          <p:cNvSpPr>
            <a:spLocks noGrp="1"/>
          </p:cNvSpPr>
          <p:nvPr>
            <p:ph type="ftr" sz="quarter" idx="11"/>
          </p:nvPr>
        </p:nvSpPr>
        <p:spPr/>
        <p:txBody>
          <a:bodyPr/>
          <a:lstStyle/>
          <a:p>
            <a:r>
              <a:rPr lang="en-US"/>
              <a:t>Economía del Sector Público</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773147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a:t>25/03/2024</a:t>
            </a:r>
            <a:endParaRPr lang="en-US" dirty="0"/>
          </a:p>
        </p:txBody>
      </p:sp>
      <p:sp>
        <p:nvSpPr>
          <p:cNvPr id="3" name="Footer Placeholder 2"/>
          <p:cNvSpPr>
            <a:spLocks noGrp="1"/>
          </p:cNvSpPr>
          <p:nvPr>
            <p:ph type="ftr" sz="quarter" idx="11"/>
          </p:nvPr>
        </p:nvSpPr>
        <p:spPr/>
        <p:txBody>
          <a:bodyPr/>
          <a:lstStyle/>
          <a:p>
            <a:r>
              <a:rPr lang="en-US"/>
              <a:t>Economía del Sector Público</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895405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r>
              <a:rPr lang="es-ES"/>
              <a:t>25/03/2024</a:t>
            </a:r>
            <a:endParaRPr lang="en-US" dirty="0"/>
          </a:p>
        </p:txBody>
      </p:sp>
      <p:sp>
        <p:nvSpPr>
          <p:cNvPr id="6" name="Footer Placeholder 5"/>
          <p:cNvSpPr>
            <a:spLocks noGrp="1"/>
          </p:cNvSpPr>
          <p:nvPr>
            <p:ph type="ftr" sz="quarter" idx="11"/>
          </p:nvPr>
        </p:nvSpPr>
        <p:spPr/>
        <p:txBody>
          <a:bodyPr/>
          <a:lstStyle/>
          <a:p>
            <a:r>
              <a:rPr lang="en-US"/>
              <a:t>Economía del Sector Público</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55315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r>
              <a:rPr lang="es-ES"/>
              <a:t>25/03/2024</a:t>
            </a:r>
            <a:endParaRPr lang="en-US" dirty="0"/>
          </a:p>
        </p:txBody>
      </p:sp>
      <p:sp>
        <p:nvSpPr>
          <p:cNvPr id="6" name="Footer Placeholder 5"/>
          <p:cNvSpPr>
            <a:spLocks noGrp="1"/>
          </p:cNvSpPr>
          <p:nvPr>
            <p:ph type="ftr" sz="quarter" idx="11"/>
          </p:nvPr>
        </p:nvSpPr>
        <p:spPr/>
        <p:txBody>
          <a:bodyPr/>
          <a:lstStyle/>
          <a:p>
            <a:r>
              <a:rPr lang="en-US"/>
              <a:t>Economía del Sector Público</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817742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25/03/2024</a:t>
            </a:r>
            <a:endParaRPr lang="en-US" dirty="0"/>
          </a:p>
        </p:txBody>
      </p:sp>
      <p:sp>
        <p:nvSpPr>
          <p:cNvPr id="5" name="Footer Placeholder 4"/>
          <p:cNvSpPr>
            <a:spLocks noGrp="1"/>
          </p:cNvSpPr>
          <p:nvPr>
            <p:ph type="ftr" sz="quarter" idx="11"/>
          </p:nvPr>
        </p:nvSpPr>
        <p:spPr/>
        <p:txBody>
          <a:bodyPr/>
          <a:lstStyle/>
          <a:p>
            <a:r>
              <a:rPr lang="en-US"/>
              <a:t>Economía del Sector Público</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2014091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s-ES"/>
              <a:t>25/03/2024</a:t>
            </a:r>
            <a:endParaRPr lang="en-US" dirty="0"/>
          </a:p>
        </p:txBody>
      </p:sp>
      <p:sp>
        <p:nvSpPr>
          <p:cNvPr id="5" name="Footer Placeholder 4"/>
          <p:cNvSpPr>
            <a:spLocks noGrp="1"/>
          </p:cNvSpPr>
          <p:nvPr>
            <p:ph type="ftr" sz="quarter" idx="11"/>
          </p:nvPr>
        </p:nvSpPr>
        <p:spPr/>
        <p:txBody>
          <a:bodyPr/>
          <a:lstStyle/>
          <a:p>
            <a:r>
              <a:rPr lang="en-US"/>
              <a:t>Economía del Sector Público</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dirty="0"/>
          </a:p>
        </p:txBody>
      </p:sp>
    </p:spTree>
    <p:extLst>
      <p:ext uri="{BB962C8B-B14F-4D97-AF65-F5344CB8AC3E}">
        <p14:creationId xmlns:p14="http://schemas.microsoft.com/office/powerpoint/2010/main" val="50629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Diseño personalizado">
    <p:bg>
      <p:bgPr>
        <a:solidFill>
          <a:srgbClr val="00AF66"/>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35261" y="2818393"/>
            <a:ext cx="3434576" cy="1508280"/>
          </a:xfrm>
          <a:prstGeom prst="rect">
            <a:avLst/>
          </a:prstGeom>
        </p:spPr>
        <p:txBody>
          <a:bodyPr/>
          <a:lstStyle>
            <a:lvl1pPr algn="ctr">
              <a:defRPr sz="2800">
                <a:solidFill>
                  <a:schemeClr val="bg1"/>
                </a:solidFill>
                <a:latin typeface="Gill Sans" charset="0"/>
                <a:ea typeface="Gill Sans" charset="0"/>
                <a:cs typeface="Gill Sans" charset="0"/>
              </a:defRPr>
            </a:lvl1pPr>
          </a:lstStyle>
          <a:p>
            <a:r>
              <a:rPr lang="es-ES_tradnl"/>
              <a:t>Clic para editar título</a:t>
            </a:r>
          </a:p>
        </p:txBody>
      </p:sp>
      <p:cxnSp>
        <p:nvCxnSpPr>
          <p:cNvPr id="5" name="Conector recto 4"/>
          <p:cNvCxnSpPr/>
          <p:nvPr userDrawn="1"/>
        </p:nvCxnSpPr>
        <p:spPr>
          <a:xfrm>
            <a:off x="535260" y="2609385"/>
            <a:ext cx="3434576" cy="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ángulo 6"/>
          <p:cNvSpPr/>
          <p:nvPr userDrawn="1"/>
        </p:nvSpPr>
        <p:spPr>
          <a:xfrm>
            <a:off x="4475356" y="0"/>
            <a:ext cx="77166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dirty="0">
              <a:solidFill>
                <a:srgbClr val="00AF66"/>
              </a:solidFill>
            </a:endParaRPr>
          </a:p>
        </p:txBody>
      </p:sp>
      <p:cxnSp>
        <p:nvCxnSpPr>
          <p:cNvPr id="9" name="Conector recto 8"/>
          <p:cNvCxnSpPr/>
          <p:nvPr userDrawn="1"/>
        </p:nvCxnSpPr>
        <p:spPr>
          <a:xfrm>
            <a:off x="535260" y="4568283"/>
            <a:ext cx="3434576" cy="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Marcador de texto 31"/>
          <p:cNvSpPr>
            <a:spLocks noGrp="1"/>
          </p:cNvSpPr>
          <p:nvPr>
            <p:ph type="body" sz="quarter" idx="13" hasCustomPrompt="1"/>
          </p:nvPr>
        </p:nvSpPr>
        <p:spPr>
          <a:xfrm>
            <a:off x="4708635" y="1699841"/>
            <a:ext cx="7173641" cy="511955"/>
          </a:xfrm>
          <a:prstGeom prst="rect">
            <a:avLst/>
          </a:prstGeom>
        </p:spPr>
        <p:txBody>
          <a:bodyPr>
            <a:noAutofit/>
          </a:bodyPr>
          <a:lstStyle>
            <a:lvl1pPr marL="0" indent="0" algn="l" defTabSz="914400" rtl="0" eaLnBrk="1" latinLnBrk="0" hangingPunct="1">
              <a:spcBef>
                <a:spcPct val="20000"/>
              </a:spcBef>
              <a:buFont typeface="Arial" pitchFamily="34" charset="0"/>
              <a:buNone/>
              <a:defRPr lang="es-ES" sz="3600" kern="1200" dirty="0" smtClean="0">
                <a:solidFill>
                  <a:srgbClr val="00AF66"/>
                </a:solidFill>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el tema</a:t>
            </a:r>
          </a:p>
        </p:txBody>
      </p:sp>
      <p:sp>
        <p:nvSpPr>
          <p:cNvPr id="13" name="Marcador de texto 31"/>
          <p:cNvSpPr>
            <a:spLocks noGrp="1"/>
          </p:cNvSpPr>
          <p:nvPr>
            <p:ph type="body" sz="quarter" idx="14"/>
          </p:nvPr>
        </p:nvSpPr>
        <p:spPr>
          <a:xfrm>
            <a:off x="4708635" y="2414269"/>
            <a:ext cx="7173641" cy="1912407"/>
          </a:xfrm>
          <a:prstGeom prst="rect">
            <a:avLst/>
          </a:prstGeom>
        </p:spPr>
        <p:txBody>
          <a:bodyPr>
            <a:noAutofit/>
          </a:bodyPr>
          <a:lstStyle>
            <a:lvl1pPr marL="0" indent="0">
              <a:buNone/>
              <a:defRPr sz="3600">
                <a:solidFill>
                  <a:srgbClr val="00AF66"/>
                </a:solidFill>
                <a:latin typeface="Gill Sans" charset="0"/>
                <a:ea typeface="Gill Sans" charset="0"/>
                <a:cs typeface="Gill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dirty="0"/>
              <a:t>Haga clic para modificar el estilo de texto del patrón</a:t>
            </a:r>
          </a:p>
        </p:txBody>
      </p:sp>
      <p:pic>
        <p:nvPicPr>
          <p:cNvPr id="11" name="Picture 4"/>
          <p:cNvPicPr>
            <a:picLocks noChangeAspect="1" noChangeArrowheads="1"/>
          </p:cNvPicPr>
          <p:nvPr userDrawn="1"/>
        </p:nvPicPr>
        <p:blipFill rotWithShape="1">
          <a:blip r:embed="rId2" cstate="print">
            <a:duotone>
              <a:prstClr val="black"/>
              <a:schemeClr val="accent1">
                <a:tint val="45000"/>
                <a:satMod val="400000"/>
              </a:schemeClr>
            </a:duotone>
            <a:alphaModFix amt="12000"/>
            <a:extLst>
              <a:ext uri="{28A0092B-C50C-407E-A947-70E740481C1C}">
                <a14:useLocalDpi xmlns:a14="http://schemas.microsoft.com/office/drawing/2010/main" val="0"/>
              </a:ext>
            </a:extLst>
          </a:blip>
          <a:srcRect r="38091"/>
          <a:stretch/>
        </p:blipFill>
        <p:spPr bwMode="auto">
          <a:xfrm>
            <a:off x="8753232" y="1581830"/>
            <a:ext cx="3438769" cy="51034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90AFAC8-61BC-4AE0-B1B7-1BA893550C2F}"/>
              </a:ext>
            </a:extLst>
          </p:cNvPr>
          <p:cNvPicPr>
            <a:picLocks noChangeAspect="1"/>
          </p:cNvPicPr>
          <p:nvPr userDrawn="1"/>
        </p:nvPicPr>
        <p:blipFill>
          <a:blip r:embed="rId3"/>
          <a:stretch>
            <a:fillRect/>
          </a:stretch>
        </p:blipFill>
        <p:spPr>
          <a:xfrm>
            <a:off x="111787" y="298046"/>
            <a:ext cx="4228866" cy="2116223"/>
          </a:xfrm>
          <a:prstGeom prst="rect">
            <a:avLst/>
          </a:prstGeom>
        </p:spPr>
      </p:pic>
    </p:spTree>
    <p:extLst>
      <p:ext uri="{BB962C8B-B14F-4D97-AF65-F5344CB8AC3E}">
        <p14:creationId xmlns:p14="http://schemas.microsoft.com/office/powerpoint/2010/main" val="221667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cstate="print">
            <a:alphaModFix amt="70000"/>
            <a:extLst>
              <a:ext uri="{28A0092B-C50C-407E-A947-70E740481C1C}">
                <a14:useLocalDpi xmlns:a14="http://schemas.microsoft.com/office/drawing/2010/main" val="0"/>
              </a:ext>
            </a:extLst>
          </a:blip>
          <a:srcRect/>
          <a:stretch>
            <a:fillRect/>
          </a:stretch>
        </p:blipFill>
        <p:spPr bwMode="auto">
          <a:xfrm>
            <a:off x="5173784" y="2879040"/>
            <a:ext cx="1441504" cy="13244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userDrawn="1"/>
        </p:nvPicPr>
        <p:blipFill rotWithShape="1">
          <a:blip r:embed="rId3">
            <a:biLevel thresh="25000"/>
            <a:alphaModFix amt="73000"/>
            <a:extLst>
              <a:ext uri="{28A0092B-C50C-407E-A947-70E740481C1C}">
                <a14:useLocalDpi xmlns:a14="http://schemas.microsoft.com/office/drawing/2010/main" val="0"/>
              </a:ext>
            </a:extLst>
          </a:blip>
          <a:srcRect b="-1648"/>
          <a:stretch/>
        </p:blipFill>
        <p:spPr>
          <a:xfrm>
            <a:off x="5081768" y="4386946"/>
            <a:ext cx="1805264" cy="406428"/>
          </a:xfrm>
          <a:prstGeom prst="rect">
            <a:avLst/>
          </a:prstGeom>
        </p:spPr>
      </p:pic>
      <p:pic>
        <p:nvPicPr>
          <p:cNvPr id="4" name="Imagen 3">
            <a:extLst>
              <a:ext uri="{FF2B5EF4-FFF2-40B4-BE49-F238E27FC236}">
                <a16:creationId xmlns:a16="http://schemas.microsoft.com/office/drawing/2014/main" id="{01EC2DCF-D04C-4122-91C6-79A2709C50D4}"/>
              </a:ext>
            </a:extLst>
          </p:cNvPr>
          <p:cNvPicPr>
            <a:picLocks noChangeAspect="1"/>
          </p:cNvPicPr>
          <p:nvPr userDrawn="1"/>
        </p:nvPicPr>
        <p:blipFill>
          <a:blip r:embed="rId4"/>
          <a:stretch>
            <a:fillRect/>
          </a:stretch>
        </p:blipFill>
        <p:spPr>
          <a:xfrm>
            <a:off x="0" y="11310"/>
            <a:ext cx="12192000" cy="6854430"/>
          </a:xfrm>
          <a:prstGeom prst="rect">
            <a:avLst/>
          </a:prstGeom>
        </p:spPr>
      </p:pic>
    </p:spTree>
    <p:extLst>
      <p:ext uri="{BB962C8B-B14F-4D97-AF65-F5344CB8AC3E}">
        <p14:creationId xmlns:p14="http://schemas.microsoft.com/office/powerpoint/2010/main" val="2752962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19" name="Google Shape;19;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s-ES"/>
              <a:t>Haga clic para modificar los estilos de texto del patrón</a:t>
            </a:r>
          </a:p>
        </p:txBody>
      </p:sp>
      <p:sp>
        <p:nvSpPr>
          <p:cNvPr id="20" name="Google Shape;20;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21" name="Google Shape;21;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22" name="Google Shape;22;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4267793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25" name="Google Shape;25;p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pPr lvl="0"/>
            <a:r>
              <a:rPr lang="es-ES"/>
              <a:t>Haga clic para modificar los estilos de texto del patrón</a:t>
            </a:r>
          </a:p>
        </p:txBody>
      </p:sp>
      <p:sp>
        <p:nvSpPr>
          <p:cNvPr id="26" name="Google Shape;26;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27" name="Google Shape;27;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28" name="Google Shape;28;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383350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31" name="Google Shape;31;p5"/>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s-ES"/>
              <a:t>Haga clic para modificar los estilos de texto del patrón</a:t>
            </a:r>
          </a:p>
        </p:txBody>
      </p:sp>
      <p:sp>
        <p:nvSpPr>
          <p:cNvPr id="32" name="Google Shape;32;p5"/>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pPr lvl="0"/>
            <a:r>
              <a:rPr lang="es-ES"/>
              <a:t>Haga clic para modificar los estilos de texto del patrón</a:t>
            </a:r>
          </a:p>
        </p:txBody>
      </p:sp>
      <p:sp>
        <p:nvSpPr>
          <p:cNvPr id="33" name="Google Shape;33;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34" name="Google Shape;34;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35" name="Google Shape;35;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92962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38" name="Google Shape;38;p6"/>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s-ES"/>
              <a:t>Haga clic para modificar los estilos de texto del patrón</a:t>
            </a:r>
          </a:p>
        </p:txBody>
      </p:sp>
      <p:sp>
        <p:nvSpPr>
          <p:cNvPr id="39" name="Google Shape;39;p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s-ES"/>
              <a:t>Haga clic para modificar los estilos de texto del patrón</a:t>
            </a:r>
          </a:p>
        </p:txBody>
      </p:sp>
      <p:sp>
        <p:nvSpPr>
          <p:cNvPr id="40" name="Google Shape;40;p6"/>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pPr lvl="0"/>
            <a:r>
              <a:rPr lang="es-ES"/>
              <a:t>Haga clic para modificar los estilos de texto del patrón</a:t>
            </a:r>
          </a:p>
        </p:txBody>
      </p:sp>
      <p:sp>
        <p:nvSpPr>
          <p:cNvPr id="41" name="Google Shape;41;p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pPr lvl="0"/>
            <a:r>
              <a:rPr lang="es-ES"/>
              <a:t>Haga clic para modificar los estilos de texto del patrón</a:t>
            </a:r>
          </a:p>
        </p:txBody>
      </p:sp>
      <p:sp>
        <p:nvSpPr>
          <p:cNvPr id="42" name="Google Shape;42;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43" name="Google Shape;43;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44" name="Google Shape;44;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2458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ólo el título" type="titleOnly">
  <p:cSld name="Sólo el título">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47" name="Google Shape;47;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48" name="Google Shape;48;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49" name="Google Shape;49;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918637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52" name="Google Shape;52;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53" name="Google Shape;53;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292047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56" name="Google Shape;56;p9"/>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pPr lvl="0"/>
            <a:r>
              <a:rPr lang="es-ES"/>
              <a:t>Haga clic para modificar los estilos de texto del patrón</a:t>
            </a:r>
          </a:p>
        </p:txBody>
      </p:sp>
      <p:sp>
        <p:nvSpPr>
          <p:cNvPr id="57" name="Google Shape;57;p9"/>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s-ES"/>
              <a:t>Haga clic para modificar los estilos de texto del patrón</a:t>
            </a:r>
          </a:p>
        </p:txBody>
      </p:sp>
      <p:sp>
        <p:nvSpPr>
          <p:cNvPr id="58" name="Google Shape;58;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59" name="Google Shape;59;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60" name="Google Shape;60;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833478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63" name="Google Shape;63;p10"/>
          <p:cNvSpPr>
            <a:spLocks noGrp="1"/>
          </p:cNvSpPr>
          <p:nvPr>
            <p:ph type="pic" idx="2"/>
          </p:nvPr>
        </p:nvSpPr>
        <p:spPr>
          <a:xfrm>
            <a:off x="2389717" y="612775"/>
            <a:ext cx="7315200" cy="4114800"/>
          </a:xfrm>
          <a:prstGeom prst="rect">
            <a:avLst/>
          </a:prstGeom>
          <a:noFill/>
          <a:ln>
            <a:noFill/>
          </a:ln>
        </p:spPr>
      </p:sp>
      <p:sp>
        <p:nvSpPr>
          <p:cNvPr id="64" name="Google Shape;64;p10"/>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pPr lvl="0"/>
            <a:r>
              <a:rPr lang="es-ES"/>
              <a:t>Haga clic para modificar los estilos de texto del patrón</a:t>
            </a:r>
          </a:p>
        </p:txBody>
      </p:sp>
      <p:sp>
        <p:nvSpPr>
          <p:cNvPr id="65" name="Google Shape;65;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66" name="Google Shape;66;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67" name="Google Shape;67;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696513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70" name="Google Shape;70;p1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s-ES"/>
              <a:t>Haga clic para modificar los estilos de texto del patrón</a:t>
            </a:r>
          </a:p>
        </p:txBody>
      </p:sp>
      <p:sp>
        <p:nvSpPr>
          <p:cNvPr id="71" name="Google Shape;71;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72" name="Google Shape;72;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73" name="Google Shape;73;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4164966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8016875" y="1028700"/>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
              <a:t>Haga clic para modificar el estilo de título del patrón</a:t>
            </a:r>
            <a:endParaRPr/>
          </a:p>
        </p:txBody>
      </p:sp>
      <p:sp>
        <p:nvSpPr>
          <p:cNvPr id="76" name="Google Shape;76;p12"/>
          <p:cNvSpPr txBox="1">
            <a:spLocks noGrp="1"/>
          </p:cNvSpPr>
          <p:nvPr>
            <p:ph type="body" idx="1"/>
          </p:nvPr>
        </p:nvSpPr>
        <p:spPr>
          <a:xfrm rot="5400000">
            <a:off x="2428875" y="-1612900"/>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pPr lvl="0"/>
            <a:r>
              <a:rPr lang="es-ES"/>
              <a:t>Haga clic para modificar los estilos de texto del patrón</a:t>
            </a:r>
          </a:p>
        </p:txBody>
      </p:sp>
      <p:sp>
        <p:nvSpPr>
          <p:cNvPr id="77" name="Google Shape;77;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25/03/2024</a:t>
            </a:r>
            <a:endParaRPr/>
          </a:p>
        </p:txBody>
      </p:sp>
      <p:sp>
        <p:nvSpPr>
          <p:cNvPr id="78" name="Google Shape;78;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s-ES"/>
              <a:t>Economía del Sector Público</a:t>
            </a:r>
            <a:endParaRPr/>
          </a:p>
        </p:txBody>
      </p:sp>
      <p:sp>
        <p:nvSpPr>
          <p:cNvPr id="79" name="Google Shape;79;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19368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cstate="print">
            <a:alphaModFix amt="70000"/>
            <a:extLst>
              <a:ext uri="{28A0092B-C50C-407E-A947-70E740481C1C}">
                <a14:useLocalDpi xmlns:a14="http://schemas.microsoft.com/office/drawing/2010/main" val="0"/>
              </a:ext>
            </a:extLst>
          </a:blip>
          <a:srcRect/>
          <a:stretch>
            <a:fillRect/>
          </a:stretch>
        </p:blipFill>
        <p:spPr bwMode="auto">
          <a:xfrm>
            <a:off x="5173784" y="2879040"/>
            <a:ext cx="1441504" cy="13244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userDrawn="1"/>
        </p:nvPicPr>
        <p:blipFill rotWithShape="1">
          <a:blip r:embed="rId3">
            <a:biLevel thresh="25000"/>
            <a:alphaModFix amt="73000"/>
            <a:extLst>
              <a:ext uri="{28A0092B-C50C-407E-A947-70E740481C1C}">
                <a14:useLocalDpi xmlns:a14="http://schemas.microsoft.com/office/drawing/2010/main" val="0"/>
              </a:ext>
            </a:extLst>
          </a:blip>
          <a:srcRect b="-1648"/>
          <a:stretch/>
        </p:blipFill>
        <p:spPr>
          <a:xfrm>
            <a:off x="5081768" y="4386946"/>
            <a:ext cx="1805264" cy="406428"/>
          </a:xfrm>
          <a:prstGeom prst="rect">
            <a:avLst/>
          </a:prstGeom>
        </p:spPr>
      </p:pic>
      <p:pic>
        <p:nvPicPr>
          <p:cNvPr id="4" name="Imagen 3">
            <a:extLst>
              <a:ext uri="{FF2B5EF4-FFF2-40B4-BE49-F238E27FC236}">
                <a16:creationId xmlns:a16="http://schemas.microsoft.com/office/drawing/2014/main" id="{01EC2DCF-D04C-4122-91C6-79A2709C50D4}"/>
              </a:ext>
            </a:extLst>
          </p:cNvPr>
          <p:cNvPicPr>
            <a:picLocks noChangeAspect="1"/>
          </p:cNvPicPr>
          <p:nvPr userDrawn="1"/>
        </p:nvPicPr>
        <p:blipFill>
          <a:blip r:embed="rId4"/>
          <a:stretch>
            <a:fillRect/>
          </a:stretch>
        </p:blipFill>
        <p:spPr>
          <a:xfrm>
            <a:off x="0" y="11310"/>
            <a:ext cx="12192000" cy="6854430"/>
          </a:xfrm>
          <a:prstGeom prst="rect">
            <a:avLst/>
          </a:prstGeom>
        </p:spPr>
      </p:pic>
    </p:spTree>
    <p:extLst>
      <p:ext uri="{BB962C8B-B14F-4D97-AF65-F5344CB8AC3E}">
        <p14:creationId xmlns:p14="http://schemas.microsoft.com/office/powerpoint/2010/main" val="393398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noFill/>
          <a:ln>
            <a:noFill/>
          </a:ln>
          <a:effectLst/>
        </p:spPr>
        <p:txBody>
          <a:bodyPr wrap="none" lIns="91440" tIns="0" rIns="0" bIns="0" anchor="ctr"/>
          <a:lstStyle>
            <a:lvl1pPr>
              <a:defRPr lang="en-US" dirty="0"/>
            </a:lvl1pPr>
          </a:lstStyle>
          <a:p>
            <a:pPr lvl="0"/>
            <a:r>
              <a:rPr kumimoji="0" lang="es-ES" dirty="0"/>
              <a:t>Haga clic para modificar el estilo de título del patrón</a:t>
            </a:r>
            <a:endParaRPr kumimoji="0" lang="en-US" dirty="0"/>
          </a:p>
        </p:txBody>
      </p:sp>
      <p:sp>
        <p:nvSpPr>
          <p:cNvPr id="8" name="7 Marcador de contenido"/>
          <p:cNvSpPr>
            <a:spLocks noGrp="1"/>
          </p:cNvSpPr>
          <p:nvPr>
            <p:ph sz="quarter" idx="1"/>
          </p:nvPr>
        </p:nvSpPr>
        <p:spPr>
          <a:xfrm>
            <a:off x="609600" y="864158"/>
            <a:ext cx="11096730" cy="5609794"/>
          </a:xfrm>
        </p:spPr>
        <p:txBody>
          <a:bodyPr/>
          <a:lstStyle>
            <a:lvl1pPr>
              <a:defRPr sz="2400"/>
            </a:lvl1pPr>
            <a:lvl2pPr>
              <a:defRPr sz="2000"/>
            </a:lvl2pPr>
            <a:lvl3pPr>
              <a:defRPr sz="1800"/>
            </a:lvl3pPr>
            <a:lvl4pPr>
              <a:defRPr sz="1600"/>
            </a:lvl4pPr>
            <a:lvl5pPr>
              <a:defRPr sz="1600"/>
            </a:lvl5pPr>
          </a:lstStyle>
          <a:p>
            <a:pPr lvl="0" eaLnBrk="1" latinLnBrk="0" hangingPunct="1"/>
            <a:r>
              <a:rPr lang="es-ES" dirty="0"/>
              <a:t>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kumimoji="0" lang="en-US" dirty="0"/>
          </a:p>
        </p:txBody>
      </p:sp>
      <p:sp>
        <p:nvSpPr>
          <p:cNvPr id="7" name="6 Marcador de fecha"/>
          <p:cNvSpPr>
            <a:spLocks noGrp="1"/>
          </p:cNvSpPr>
          <p:nvPr>
            <p:ph type="dt" sz="half" idx="14"/>
          </p:nvPr>
        </p:nvSpPr>
        <p:spPr/>
        <p:txBody>
          <a:bodyPr rtlCol="0"/>
          <a:lstStyle/>
          <a:p>
            <a:r>
              <a:rPr lang="es-ES">
                <a:solidFill>
                  <a:srgbClr val="303030"/>
                </a:solidFill>
              </a:rPr>
              <a:t>25/03/2024</a:t>
            </a:r>
          </a:p>
        </p:txBody>
      </p:sp>
      <p:sp>
        <p:nvSpPr>
          <p:cNvPr id="9" name="8 Marcador de número de diapositiva"/>
          <p:cNvSpPr>
            <a:spLocks noGrp="1"/>
          </p:cNvSpPr>
          <p:nvPr>
            <p:ph type="sldNum" sz="quarter" idx="15"/>
          </p:nvPr>
        </p:nvSpPr>
        <p:spPr/>
        <p:txBody>
          <a:bodyPr rtlCol="0"/>
          <a:lstStyle/>
          <a:p>
            <a:fld id="{132FADFE-3B8F-471C-ABF0-DBC7717ECBBC}" type="slidenum">
              <a:rPr lang="es-ES" smtClean="0"/>
              <a:pPr/>
              <a:t>‹Nº›</a:t>
            </a:fld>
            <a:endParaRPr lang="es-ES" dirty="0"/>
          </a:p>
        </p:txBody>
      </p:sp>
      <p:sp>
        <p:nvSpPr>
          <p:cNvPr id="10" name="9 Marcador de pie de página"/>
          <p:cNvSpPr>
            <a:spLocks noGrp="1"/>
          </p:cNvSpPr>
          <p:nvPr>
            <p:ph type="ftr" sz="quarter" idx="16"/>
          </p:nvPr>
        </p:nvSpPr>
        <p:spPr/>
        <p:txBody>
          <a:bodyPr rtlCol="0"/>
          <a:lstStyle/>
          <a:p>
            <a:r>
              <a:rPr lang="es-ES">
                <a:solidFill>
                  <a:srgbClr val="303030"/>
                </a:solidFill>
              </a:rPr>
              <a:t>Economía del Sector Público</a:t>
            </a:r>
          </a:p>
        </p:txBody>
      </p:sp>
      <p:sp>
        <p:nvSpPr>
          <p:cNvPr id="3" name="Marcador de texto 2">
            <a:extLst>
              <a:ext uri="{FF2B5EF4-FFF2-40B4-BE49-F238E27FC236}">
                <a16:creationId xmlns:a16="http://schemas.microsoft.com/office/drawing/2014/main" id="{6EACDE3D-0314-30F3-ED57-6231BAC7E171}"/>
              </a:ext>
            </a:extLst>
          </p:cNvPr>
          <p:cNvSpPr>
            <a:spLocks noGrp="1"/>
          </p:cNvSpPr>
          <p:nvPr>
            <p:ph type="body" sz="quarter" idx="17"/>
          </p:nvPr>
        </p:nvSpPr>
        <p:spPr>
          <a:xfrm>
            <a:off x="1758671" y="10925"/>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4" name="Marcador de texto 2">
            <a:extLst>
              <a:ext uri="{FF2B5EF4-FFF2-40B4-BE49-F238E27FC236}">
                <a16:creationId xmlns:a16="http://schemas.microsoft.com/office/drawing/2014/main" id="{5E1033BA-FE89-8CB2-9410-B3F224D3B3CF}"/>
              </a:ext>
            </a:extLst>
          </p:cNvPr>
          <p:cNvSpPr>
            <a:spLocks noGrp="1"/>
          </p:cNvSpPr>
          <p:nvPr>
            <p:ph type="body" sz="quarter" idx="18"/>
          </p:nvPr>
        </p:nvSpPr>
        <p:spPr>
          <a:xfrm>
            <a:off x="3269463" y="0"/>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5" name="Marcador de texto 2">
            <a:extLst>
              <a:ext uri="{FF2B5EF4-FFF2-40B4-BE49-F238E27FC236}">
                <a16:creationId xmlns:a16="http://schemas.microsoft.com/office/drawing/2014/main" id="{9942B4A3-4325-EE6D-648B-AA0FF3B62571}"/>
              </a:ext>
            </a:extLst>
          </p:cNvPr>
          <p:cNvSpPr>
            <a:spLocks noGrp="1"/>
          </p:cNvSpPr>
          <p:nvPr>
            <p:ph type="body" sz="quarter" idx="19"/>
          </p:nvPr>
        </p:nvSpPr>
        <p:spPr>
          <a:xfrm>
            <a:off x="4768590" y="650"/>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6" name="Marcador de texto 2">
            <a:extLst>
              <a:ext uri="{FF2B5EF4-FFF2-40B4-BE49-F238E27FC236}">
                <a16:creationId xmlns:a16="http://schemas.microsoft.com/office/drawing/2014/main" id="{106C3DAE-E6FB-1792-EF54-17D4E9034F0E}"/>
              </a:ext>
            </a:extLst>
          </p:cNvPr>
          <p:cNvSpPr>
            <a:spLocks noGrp="1"/>
          </p:cNvSpPr>
          <p:nvPr>
            <p:ph type="body" sz="quarter" idx="20"/>
          </p:nvPr>
        </p:nvSpPr>
        <p:spPr>
          <a:xfrm>
            <a:off x="6244590" y="650"/>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1" name="Marcador de texto 2">
            <a:extLst>
              <a:ext uri="{FF2B5EF4-FFF2-40B4-BE49-F238E27FC236}">
                <a16:creationId xmlns:a16="http://schemas.microsoft.com/office/drawing/2014/main" id="{DCE9745E-6B84-DC93-C5F3-3494043E94EB}"/>
              </a:ext>
            </a:extLst>
          </p:cNvPr>
          <p:cNvSpPr>
            <a:spLocks noGrp="1"/>
          </p:cNvSpPr>
          <p:nvPr>
            <p:ph type="body" sz="quarter" idx="21"/>
          </p:nvPr>
        </p:nvSpPr>
        <p:spPr>
          <a:xfrm>
            <a:off x="7720590" y="-812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pic>
        <p:nvPicPr>
          <p:cNvPr id="12" name="Picture 4">
            <a:extLst>
              <a:ext uri="{FF2B5EF4-FFF2-40B4-BE49-F238E27FC236}">
                <a16:creationId xmlns:a16="http://schemas.microsoft.com/office/drawing/2014/main" id="{0380EC44-3CA4-47A9-EC53-18229943BEA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65524" y="5110843"/>
            <a:ext cx="1513251" cy="1390364"/>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texto 2">
            <a:extLst>
              <a:ext uri="{FF2B5EF4-FFF2-40B4-BE49-F238E27FC236}">
                <a16:creationId xmlns:a16="http://schemas.microsoft.com/office/drawing/2014/main" id="{0DA25B15-9F51-F4E8-536F-B310197A7B88}"/>
              </a:ext>
            </a:extLst>
          </p:cNvPr>
          <p:cNvSpPr>
            <a:spLocks noGrp="1"/>
          </p:cNvSpPr>
          <p:nvPr>
            <p:ph type="body" sz="quarter" idx="23"/>
          </p:nvPr>
        </p:nvSpPr>
        <p:spPr>
          <a:xfrm>
            <a:off x="9196590" y="-812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5" name="Marcador de texto 2">
            <a:extLst>
              <a:ext uri="{FF2B5EF4-FFF2-40B4-BE49-F238E27FC236}">
                <a16:creationId xmlns:a16="http://schemas.microsoft.com/office/drawing/2014/main" id="{289056DD-CDF5-823A-9AC0-43A005678B84}"/>
              </a:ext>
            </a:extLst>
          </p:cNvPr>
          <p:cNvSpPr>
            <a:spLocks noGrp="1"/>
          </p:cNvSpPr>
          <p:nvPr>
            <p:ph type="body" sz="quarter" idx="24"/>
          </p:nvPr>
        </p:nvSpPr>
        <p:spPr>
          <a:xfrm>
            <a:off x="10672590" y="-812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Tree>
    <p:extLst>
      <p:ext uri="{BB962C8B-B14F-4D97-AF65-F5344CB8AC3E}">
        <p14:creationId xmlns:p14="http://schemas.microsoft.com/office/powerpoint/2010/main" val="131908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5" name="Imagen 4" descr="Texto&#10;&#10;Descripción generada automáticamente con confianza baja">
            <a:extLst>
              <a:ext uri="{FF2B5EF4-FFF2-40B4-BE49-F238E27FC236}">
                <a16:creationId xmlns:a16="http://schemas.microsoft.com/office/drawing/2014/main" id="{CA9103F3-84E3-EB34-A547-FCE5F4744906}"/>
              </a:ext>
            </a:extLst>
          </p:cNvPr>
          <p:cNvPicPr>
            <a:picLocks noChangeAspect="1"/>
          </p:cNvPicPr>
          <p:nvPr userDrawn="1"/>
        </p:nvPicPr>
        <p:blipFill>
          <a:blip r:embed="rId2" cstate="print">
            <a:alphaModFix amt="35000"/>
            <a:extLst>
              <a:ext uri="{28A0092B-C50C-407E-A947-70E740481C1C}">
                <a14:useLocalDpi xmlns:a14="http://schemas.microsoft.com/office/drawing/2010/main" val="0"/>
              </a:ext>
            </a:extLst>
          </a:blip>
          <a:stretch>
            <a:fillRect/>
          </a:stretch>
        </p:blipFill>
        <p:spPr>
          <a:xfrm>
            <a:off x="9591364" y="686769"/>
            <a:ext cx="1460501" cy="730869"/>
          </a:xfrm>
          <a:prstGeom prst="rect">
            <a:avLst/>
          </a:prstGeom>
        </p:spPr>
      </p:pic>
      <p:sp>
        <p:nvSpPr>
          <p:cNvPr id="8" name="7 Marcador de contenido"/>
          <p:cNvSpPr>
            <a:spLocks noGrp="1"/>
          </p:cNvSpPr>
          <p:nvPr>
            <p:ph sz="quarter" idx="1"/>
          </p:nvPr>
        </p:nvSpPr>
        <p:spPr>
          <a:xfrm>
            <a:off x="609600" y="1600200"/>
            <a:ext cx="9956800" cy="4873752"/>
          </a:xfrm>
        </p:spPr>
        <p:txBody>
          <a:bodyPr/>
          <a:lstStyle>
            <a:lvl1pPr>
              <a:defRPr sz="2400"/>
            </a:lvl1pPr>
            <a:lvl2pPr>
              <a:defRPr sz="2000"/>
            </a:lvl2pPr>
            <a:lvl3pPr>
              <a:defRPr sz="1800"/>
            </a:lvl3pPr>
            <a:lvl4pPr>
              <a:defRPr sz="1600"/>
            </a:lvl4pPr>
            <a:lvl5pPr>
              <a:defRPr sz="1600"/>
            </a:lvl5pPr>
          </a:lstStyle>
          <a:p>
            <a:pPr lvl="0" eaLnBrk="1" latinLnBrk="0" hangingPunct="1"/>
            <a:r>
              <a:rPr lang="es-ES" dirty="0"/>
              <a:t>Haga clic para modificar el estilo de texto del patrón</a:t>
            </a:r>
          </a:p>
          <a:p>
            <a:pPr lvl="1" eaLnBrk="1" latinLnBrk="0" hangingPunct="1"/>
            <a:r>
              <a:rPr lang="es-ES" dirty="0"/>
              <a:t>Segundo nivel</a:t>
            </a:r>
          </a:p>
          <a:p>
            <a:pPr lvl="2" eaLnBrk="1" latinLnBrk="0" hangingPunct="1"/>
            <a:r>
              <a:rPr lang="es-ES" dirty="0"/>
              <a:t>Tercer nivel</a:t>
            </a:r>
          </a:p>
          <a:p>
            <a:pPr lvl="3" eaLnBrk="1" latinLnBrk="0" hangingPunct="1"/>
            <a:r>
              <a:rPr lang="es-ES" dirty="0"/>
              <a:t>Cuarto nivel</a:t>
            </a:r>
          </a:p>
          <a:p>
            <a:pPr lvl="4" eaLnBrk="1" latinLnBrk="0" hangingPunct="1"/>
            <a:r>
              <a:rPr lang="es-ES" dirty="0"/>
              <a:t>Quinto nivel</a:t>
            </a:r>
            <a:endParaRPr kumimoji="0" lang="en-US" dirty="0"/>
          </a:p>
        </p:txBody>
      </p:sp>
      <p:sp>
        <p:nvSpPr>
          <p:cNvPr id="7" name="6 Marcador de fecha"/>
          <p:cNvSpPr>
            <a:spLocks noGrp="1"/>
          </p:cNvSpPr>
          <p:nvPr>
            <p:ph type="dt" sz="half" idx="14"/>
          </p:nvPr>
        </p:nvSpPr>
        <p:spPr/>
        <p:txBody>
          <a:bodyPr rtlCol="0"/>
          <a:lstStyle/>
          <a:p>
            <a:fld id="{8111A11B-8463-4DC7-9913-503B16BDC092}" type="datetime1">
              <a:rPr lang="es-ES" smtClean="0">
                <a:solidFill>
                  <a:srgbClr val="303030"/>
                </a:solidFill>
              </a:rPr>
              <a:t>30/04/2025</a:t>
            </a:fld>
            <a:endParaRPr lang="es-ES">
              <a:solidFill>
                <a:srgbClr val="303030"/>
              </a:solidFill>
            </a:endParaRPr>
          </a:p>
        </p:txBody>
      </p:sp>
      <p:sp>
        <p:nvSpPr>
          <p:cNvPr id="9" name="8 Marcador de número de diapositiva"/>
          <p:cNvSpPr>
            <a:spLocks noGrp="1"/>
          </p:cNvSpPr>
          <p:nvPr>
            <p:ph type="sldNum" sz="quarter" idx="15"/>
          </p:nvPr>
        </p:nvSpPr>
        <p:spPr/>
        <p:txBody>
          <a:bodyPr rtlCol="0"/>
          <a:lstStyle>
            <a:lvl1pPr>
              <a:defRPr sz="1600"/>
            </a:lvl1pPr>
          </a:lstStyle>
          <a:p>
            <a:fld id="{132FADFE-3B8F-471C-ABF0-DBC7717ECBBC}" type="slidenum">
              <a:rPr lang="es-ES" smtClean="0"/>
              <a:pPr/>
              <a:t>‹Nº›</a:t>
            </a:fld>
            <a:endParaRPr lang="es-ES" dirty="0"/>
          </a:p>
        </p:txBody>
      </p:sp>
      <p:sp>
        <p:nvSpPr>
          <p:cNvPr id="10" name="9 Marcador de pie de página"/>
          <p:cNvSpPr>
            <a:spLocks noGrp="1"/>
          </p:cNvSpPr>
          <p:nvPr>
            <p:ph type="ftr" sz="quarter" idx="16"/>
          </p:nvPr>
        </p:nvSpPr>
        <p:spPr/>
        <p:txBody>
          <a:bodyPr rtlCol="0"/>
          <a:lstStyle/>
          <a:p>
            <a:endParaRPr lang="es-ES">
              <a:solidFill>
                <a:srgbClr val="303030"/>
              </a:solidFill>
            </a:endParaRPr>
          </a:p>
        </p:txBody>
      </p:sp>
      <p:sp>
        <p:nvSpPr>
          <p:cNvPr id="3" name="Marcador de texto 2">
            <a:extLst>
              <a:ext uri="{FF2B5EF4-FFF2-40B4-BE49-F238E27FC236}">
                <a16:creationId xmlns:a16="http://schemas.microsoft.com/office/drawing/2014/main" id="{20E98999-0952-5FAD-5F7F-C3B95E5DE80B}"/>
              </a:ext>
            </a:extLst>
          </p:cNvPr>
          <p:cNvSpPr>
            <a:spLocks noGrp="1"/>
          </p:cNvSpPr>
          <p:nvPr>
            <p:ph type="body" sz="quarter" idx="17"/>
          </p:nvPr>
        </p:nvSpPr>
        <p:spPr>
          <a:xfrm>
            <a:off x="1758671"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4" name="Marcador de texto 2">
            <a:extLst>
              <a:ext uri="{FF2B5EF4-FFF2-40B4-BE49-F238E27FC236}">
                <a16:creationId xmlns:a16="http://schemas.microsoft.com/office/drawing/2014/main" id="{F5D403A1-6465-C369-7B10-87D1A4EFBC2E}"/>
              </a:ext>
            </a:extLst>
          </p:cNvPr>
          <p:cNvSpPr>
            <a:spLocks noGrp="1"/>
          </p:cNvSpPr>
          <p:nvPr>
            <p:ph type="body" sz="quarter" idx="18"/>
          </p:nvPr>
        </p:nvSpPr>
        <p:spPr>
          <a:xfrm>
            <a:off x="3244324"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6" name="Marcador de texto 2">
            <a:extLst>
              <a:ext uri="{FF2B5EF4-FFF2-40B4-BE49-F238E27FC236}">
                <a16:creationId xmlns:a16="http://schemas.microsoft.com/office/drawing/2014/main" id="{F2106804-39C4-5B21-C9B9-3F8F7E6700F4}"/>
              </a:ext>
            </a:extLst>
          </p:cNvPr>
          <p:cNvSpPr>
            <a:spLocks noGrp="1"/>
          </p:cNvSpPr>
          <p:nvPr>
            <p:ph type="body" sz="quarter" idx="19"/>
          </p:nvPr>
        </p:nvSpPr>
        <p:spPr>
          <a:xfrm>
            <a:off x="4729977"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1" name="Marcador de texto 2">
            <a:extLst>
              <a:ext uri="{FF2B5EF4-FFF2-40B4-BE49-F238E27FC236}">
                <a16:creationId xmlns:a16="http://schemas.microsoft.com/office/drawing/2014/main" id="{77A11CCD-516D-E77A-D12E-19D6E533A5B3}"/>
              </a:ext>
            </a:extLst>
          </p:cNvPr>
          <p:cNvSpPr>
            <a:spLocks noGrp="1"/>
          </p:cNvSpPr>
          <p:nvPr>
            <p:ph type="body" sz="quarter" idx="20"/>
          </p:nvPr>
        </p:nvSpPr>
        <p:spPr>
          <a:xfrm>
            <a:off x="6215630"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2" name="Marcador de texto 2">
            <a:extLst>
              <a:ext uri="{FF2B5EF4-FFF2-40B4-BE49-F238E27FC236}">
                <a16:creationId xmlns:a16="http://schemas.microsoft.com/office/drawing/2014/main" id="{3F8340A3-9953-F238-BCCA-DAB8600A2531}"/>
              </a:ext>
            </a:extLst>
          </p:cNvPr>
          <p:cNvSpPr>
            <a:spLocks noGrp="1"/>
          </p:cNvSpPr>
          <p:nvPr>
            <p:ph type="body" sz="quarter" idx="21"/>
          </p:nvPr>
        </p:nvSpPr>
        <p:spPr>
          <a:xfrm>
            <a:off x="7701283"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3" name="Marcador de texto 2">
            <a:extLst>
              <a:ext uri="{FF2B5EF4-FFF2-40B4-BE49-F238E27FC236}">
                <a16:creationId xmlns:a16="http://schemas.microsoft.com/office/drawing/2014/main" id="{FE6F0D54-02A7-BB6D-2EB0-833CA9394F4A}"/>
              </a:ext>
            </a:extLst>
          </p:cNvPr>
          <p:cNvSpPr>
            <a:spLocks noGrp="1"/>
          </p:cNvSpPr>
          <p:nvPr>
            <p:ph type="body" sz="quarter" idx="23"/>
          </p:nvPr>
        </p:nvSpPr>
        <p:spPr>
          <a:xfrm>
            <a:off x="9186936"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
        <p:nvSpPr>
          <p:cNvPr id="14" name="Marcador de texto 2">
            <a:extLst>
              <a:ext uri="{FF2B5EF4-FFF2-40B4-BE49-F238E27FC236}">
                <a16:creationId xmlns:a16="http://schemas.microsoft.com/office/drawing/2014/main" id="{C4E0911F-E441-F8FC-0C9B-1D71D57EA97B}"/>
              </a:ext>
            </a:extLst>
          </p:cNvPr>
          <p:cNvSpPr>
            <a:spLocks noGrp="1"/>
          </p:cNvSpPr>
          <p:nvPr>
            <p:ph type="body" sz="quarter" idx="24"/>
          </p:nvPr>
        </p:nvSpPr>
        <p:spPr>
          <a:xfrm>
            <a:off x="10672590" y="1398"/>
            <a:ext cx="1476000" cy="300220"/>
          </a:xfrm>
          <a:prstGeom prst="rect">
            <a:avLst/>
          </a:prstGeom>
        </p:spPr>
        <p:txBody>
          <a:bodyPr/>
          <a:lstStyle>
            <a:lvl1pPr marL="0" indent="0">
              <a:lnSpc>
                <a:spcPct val="100000"/>
              </a:lnSpc>
              <a:buNone/>
              <a:defRPr sz="1600">
                <a:solidFill>
                  <a:schemeClr val="bg1"/>
                </a:solidFill>
                <a:latin typeface="+mj-lt"/>
              </a:defRPr>
            </a:lvl1pPr>
            <a:lvl2pPr marL="457200" indent="0">
              <a:buNone/>
              <a:defRPr sz="1100">
                <a:latin typeface="+mj-lt"/>
              </a:defRPr>
            </a:lvl2pPr>
            <a:lvl3pPr marL="914400" indent="0">
              <a:buNone/>
              <a:defRPr sz="1100">
                <a:latin typeface="+mj-lt"/>
              </a:defRPr>
            </a:lvl3pPr>
            <a:lvl4pPr marL="1371600" indent="0">
              <a:buNone/>
              <a:defRPr sz="1100">
                <a:latin typeface="+mj-lt"/>
              </a:defRPr>
            </a:lvl4pPr>
            <a:lvl5pPr marL="1828800" indent="0">
              <a:buNone/>
              <a:defRPr sz="1100">
                <a:latin typeface="+mj-lt"/>
              </a:defRPr>
            </a:lvl5pPr>
          </a:lstStyle>
          <a:p>
            <a:pPr lvl="0"/>
            <a:r>
              <a:rPr lang="es-ES" dirty="0"/>
              <a:t>Haga clic para modificar los estilos de texto del patrón</a:t>
            </a:r>
          </a:p>
        </p:txBody>
      </p:sp>
    </p:spTree>
    <p:extLst>
      <p:ext uri="{BB962C8B-B14F-4D97-AF65-F5344CB8AC3E}">
        <p14:creationId xmlns:p14="http://schemas.microsoft.com/office/powerpoint/2010/main" val="378552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D726470-04C9-471F-820E-13D376EAA043}" type="datetimeFigureOut">
              <a:rPr lang="es-ES" smtClean="0"/>
              <a:pPr/>
              <a:t>30/04/2025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0C632D0-9648-49D8-9638-9844F991CFBF}" type="slidenum">
              <a:rPr lang="es-ES" smtClean="0"/>
              <a:pPr/>
              <a:t>‹Nº›</a:t>
            </a:fld>
            <a:endParaRPr lang="es-ES"/>
          </a:p>
        </p:txBody>
      </p:sp>
    </p:spTree>
    <p:extLst>
      <p:ext uri="{BB962C8B-B14F-4D97-AF65-F5344CB8AC3E}">
        <p14:creationId xmlns:p14="http://schemas.microsoft.com/office/powerpoint/2010/main" val="90958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cSld name="Título y texto encima de l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A0494-63C2-748E-B998-9D3D63F4314B}"/>
              </a:ext>
            </a:extLst>
          </p:cNvPr>
          <p:cNvSpPr>
            <a:spLocks noGrp="1"/>
          </p:cNvSpPr>
          <p:nvPr>
            <p:ph type="title"/>
          </p:nvPr>
        </p:nvSpPr>
        <p:spPr>
          <a:xfrm>
            <a:off x="609600" y="152401"/>
            <a:ext cx="10972800" cy="563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18F8D4A-8D98-1217-F550-CC2A65D6D352}"/>
              </a:ext>
            </a:extLst>
          </p:cNvPr>
          <p:cNvSpPr>
            <a:spLocks noGrp="1"/>
          </p:cNvSpPr>
          <p:nvPr>
            <p:ph type="body" sz="half" idx="1"/>
          </p:nvPr>
        </p:nvSpPr>
        <p:spPr>
          <a:xfrm>
            <a:off x="609600" y="1076325"/>
            <a:ext cx="10972800" cy="25479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BF6D1C9-2B97-A0DB-C995-9AE27FCC3F66}"/>
              </a:ext>
            </a:extLst>
          </p:cNvPr>
          <p:cNvSpPr>
            <a:spLocks noGrp="1"/>
          </p:cNvSpPr>
          <p:nvPr>
            <p:ph sz="half" idx="2"/>
          </p:nvPr>
        </p:nvSpPr>
        <p:spPr>
          <a:xfrm>
            <a:off x="609600" y="3776664"/>
            <a:ext cx="10972800" cy="25479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06F74D-D4B5-ECBF-EEAF-6AD35902CB5C}"/>
              </a:ext>
            </a:extLst>
          </p:cNvPr>
          <p:cNvSpPr>
            <a:spLocks noGrp="1"/>
          </p:cNvSpPr>
          <p:nvPr>
            <p:ph type="dt" sz="half" idx="10"/>
          </p:nvPr>
        </p:nvSpPr>
        <p:spPr>
          <a:xfrm>
            <a:off x="508000" y="6567488"/>
            <a:ext cx="3251200" cy="214312"/>
          </a:xfrm>
        </p:spPr>
        <p:txBody>
          <a:bodyPr/>
          <a:lstStyle>
            <a:lvl1pPr>
              <a:defRPr/>
            </a:lvl1pPr>
          </a:lstStyle>
          <a:p>
            <a:endParaRPr lang="en-GB" altLang="es-ES"/>
          </a:p>
        </p:txBody>
      </p:sp>
      <p:sp>
        <p:nvSpPr>
          <p:cNvPr id="6" name="Marcador de pie de página 5">
            <a:extLst>
              <a:ext uri="{FF2B5EF4-FFF2-40B4-BE49-F238E27FC236}">
                <a16:creationId xmlns:a16="http://schemas.microsoft.com/office/drawing/2014/main" id="{3452D59E-F015-88B6-19F0-7F11F5CEC0AC}"/>
              </a:ext>
            </a:extLst>
          </p:cNvPr>
          <p:cNvSpPr>
            <a:spLocks noGrp="1"/>
          </p:cNvSpPr>
          <p:nvPr>
            <p:ph type="ftr" sz="quarter" idx="11"/>
          </p:nvPr>
        </p:nvSpPr>
        <p:spPr>
          <a:xfrm>
            <a:off x="8534400" y="6551613"/>
            <a:ext cx="3149600" cy="241300"/>
          </a:xfrm>
        </p:spPr>
        <p:txBody>
          <a:bodyPr/>
          <a:lstStyle>
            <a:lvl1pPr>
              <a:defRPr/>
            </a:lvl1pPr>
          </a:lstStyle>
          <a:p>
            <a:endParaRPr lang="es-ES_tradnl" altLang="es-ES"/>
          </a:p>
        </p:txBody>
      </p:sp>
      <p:sp>
        <p:nvSpPr>
          <p:cNvPr id="7" name="Marcador de número de diapositiva 6">
            <a:extLst>
              <a:ext uri="{FF2B5EF4-FFF2-40B4-BE49-F238E27FC236}">
                <a16:creationId xmlns:a16="http://schemas.microsoft.com/office/drawing/2014/main" id="{C0A1496B-789C-517D-8ED9-C1F1A46702BC}"/>
              </a:ext>
            </a:extLst>
          </p:cNvPr>
          <p:cNvSpPr>
            <a:spLocks noGrp="1"/>
          </p:cNvSpPr>
          <p:nvPr>
            <p:ph type="sldNum" sz="quarter" idx="12"/>
          </p:nvPr>
        </p:nvSpPr>
        <p:spPr>
          <a:xfrm>
            <a:off x="4876800" y="6551613"/>
            <a:ext cx="2844800" cy="241300"/>
          </a:xfrm>
        </p:spPr>
        <p:txBody>
          <a:bodyPr/>
          <a:lstStyle>
            <a:lvl1pPr>
              <a:defRPr/>
            </a:lvl1pPr>
          </a:lstStyle>
          <a:p>
            <a:fld id="{BD710939-9ED2-417A-A0EF-F7DC7BF1C028}" type="slidenum">
              <a:rPr lang="en-US" altLang="es-ES"/>
              <a:pPr/>
              <a:t>‹Nº›</a:t>
            </a:fld>
            <a:endParaRPr lang="en-US" altLang="es-ES"/>
          </a:p>
        </p:txBody>
      </p:sp>
    </p:spTree>
    <p:extLst>
      <p:ext uri="{BB962C8B-B14F-4D97-AF65-F5344CB8AC3E}">
        <p14:creationId xmlns:p14="http://schemas.microsoft.com/office/powerpoint/2010/main" val="4096785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922502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5.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64678DD-0558-4832-8E05-057E6EC6D442}"/>
              </a:ext>
            </a:extLst>
          </p:cNvPr>
          <p:cNvPicPr>
            <a:picLocks noChangeAspect="1"/>
          </p:cNvPicPr>
          <p:nvPr userDrawn="1"/>
        </p:nvPicPr>
        <p:blipFill>
          <a:blip r:embed="rId14"/>
          <a:stretch>
            <a:fillRect/>
          </a:stretch>
        </p:blipFill>
        <p:spPr>
          <a:xfrm>
            <a:off x="226096" y="-22571"/>
            <a:ext cx="1307712" cy="654410"/>
          </a:xfrm>
          <a:prstGeom prst="rect">
            <a:avLst/>
          </a:prstGeom>
        </p:spPr>
      </p:pic>
      <p:sp>
        <p:nvSpPr>
          <p:cNvPr id="74" name="77 Rectángulo"/>
          <p:cNvSpPr/>
          <p:nvPr userDrawn="1"/>
        </p:nvSpPr>
        <p:spPr>
          <a:xfrm>
            <a:off x="6048237" y="6655823"/>
            <a:ext cx="6143763" cy="2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ES" sz="1800"/>
          </a:p>
        </p:txBody>
      </p:sp>
      <p:sp>
        <p:nvSpPr>
          <p:cNvPr id="9" name="7 Rectángulo"/>
          <p:cNvSpPr/>
          <p:nvPr userDrawn="1"/>
        </p:nvSpPr>
        <p:spPr>
          <a:xfrm>
            <a:off x="1758672" y="3"/>
            <a:ext cx="10433331" cy="304631"/>
          </a:xfrm>
          <a:prstGeom prst="rect">
            <a:avLst/>
          </a:prstGeom>
          <a:gradFill flip="none" rotWithShape="1">
            <a:gsLst>
              <a:gs pos="0">
                <a:srgbClr val="00AF66"/>
              </a:gs>
              <a:gs pos="74000">
                <a:schemeClr val="tx1">
                  <a:lumMod val="50000"/>
                  <a:lumOff val="50000"/>
                </a:schemeClr>
              </a:gs>
              <a:gs pos="100000">
                <a:schemeClr val="bg1">
                  <a:lumMod val="85000"/>
                </a:schemeClr>
              </a:gs>
            </a:gsLst>
            <a:lin ang="2700000" scaled="1"/>
            <a:tileRect/>
          </a:gradFill>
          <a:ln>
            <a:gradFill>
              <a:gsLst>
                <a:gs pos="0">
                  <a:srgbClr val="00AF66"/>
                </a:gs>
                <a:gs pos="74000">
                  <a:schemeClr val="tx1">
                    <a:lumMod val="50000"/>
                    <a:lumOff val="50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 sz="1000" dirty="0">
              <a:solidFill>
                <a:schemeClr val="lt1"/>
              </a:solidFill>
            </a:endParaRPr>
          </a:p>
        </p:txBody>
      </p:sp>
      <p:sp>
        <p:nvSpPr>
          <p:cNvPr id="91" name="Marcador de título 90"/>
          <p:cNvSpPr>
            <a:spLocks noGrp="1"/>
          </p:cNvSpPr>
          <p:nvPr userDrawn="1">
            <p:ph type="title"/>
          </p:nvPr>
        </p:nvSpPr>
        <p:spPr>
          <a:xfrm>
            <a:off x="1758673" y="343462"/>
            <a:ext cx="10433329" cy="252566"/>
          </a:xfrm>
          <a:prstGeom prst="rect">
            <a:avLst/>
          </a:prstGeom>
          <a:noFill/>
          <a:ln>
            <a:noFill/>
          </a:ln>
          <a:effectLst/>
        </p:spPr>
        <p:txBody>
          <a:bodyPr wrap="none" lIns="91440" tIns="0" rIns="0" bIns="0" anchor="ctr"/>
          <a:lstStyle/>
          <a:p>
            <a:pPr lvl="0"/>
            <a:endParaRPr lang="es-ES_tradnl" dirty="0"/>
          </a:p>
        </p:txBody>
      </p:sp>
      <p:sp>
        <p:nvSpPr>
          <p:cNvPr id="6" name="CuadroTexto 5"/>
          <p:cNvSpPr txBox="1"/>
          <p:nvPr userDrawn="1"/>
        </p:nvSpPr>
        <p:spPr>
          <a:xfrm>
            <a:off x="-849083" y="2016579"/>
            <a:ext cx="184731" cy="369332"/>
          </a:xfrm>
          <a:prstGeom prst="rect">
            <a:avLst/>
          </a:prstGeom>
          <a:noFill/>
        </p:spPr>
        <p:txBody>
          <a:bodyPr wrap="none" rtlCol="0">
            <a:spAutoFit/>
          </a:bodyPr>
          <a:lstStyle/>
          <a:p>
            <a:endParaRPr lang="es-ES_tradnl" sz="1800"/>
          </a:p>
        </p:txBody>
      </p:sp>
      <p:cxnSp>
        <p:nvCxnSpPr>
          <p:cNvPr id="5" name="Conector recto 4">
            <a:extLst>
              <a:ext uri="{FF2B5EF4-FFF2-40B4-BE49-F238E27FC236}">
                <a16:creationId xmlns:a16="http://schemas.microsoft.com/office/drawing/2014/main" id="{4E3991B7-9EE2-5542-8CD5-68F53D0B7817}"/>
              </a:ext>
            </a:extLst>
          </p:cNvPr>
          <p:cNvCxnSpPr>
            <a:cxnSpLocks/>
          </p:cNvCxnSpPr>
          <p:nvPr userDrawn="1"/>
        </p:nvCxnSpPr>
        <p:spPr>
          <a:xfrm>
            <a:off x="0" y="609529"/>
            <a:ext cx="12192000" cy="0"/>
          </a:xfrm>
          <a:prstGeom prst="line">
            <a:avLst/>
          </a:prstGeom>
          <a:ln w="12700">
            <a:gradFill flip="none" rotWithShape="1">
              <a:gsLst>
                <a:gs pos="64000">
                  <a:srgbClr val="00AF66"/>
                </a:gs>
                <a:gs pos="0">
                  <a:srgbClr val="00AF66"/>
                </a:gs>
                <a:gs pos="100000">
                  <a:srgbClr val="FFFFFF"/>
                </a:gs>
              </a:gsLst>
              <a:lin ang="0" scaled="1"/>
              <a:tileRect/>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Grupo 7">
            <a:extLst>
              <a:ext uri="{FF2B5EF4-FFF2-40B4-BE49-F238E27FC236}">
                <a16:creationId xmlns:a16="http://schemas.microsoft.com/office/drawing/2014/main" id="{1E74CE77-6ABF-0B43-905C-ABAD365C7FCD}"/>
              </a:ext>
            </a:extLst>
          </p:cNvPr>
          <p:cNvGrpSpPr/>
          <p:nvPr userDrawn="1"/>
        </p:nvGrpSpPr>
        <p:grpSpPr>
          <a:xfrm>
            <a:off x="-1868" y="6645283"/>
            <a:ext cx="7505136" cy="233803"/>
            <a:chOff x="-1401" y="6645280"/>
            <a:chExt cx="5628852" cy="233803"/>
          </a:xfrm>
        </p:grpSpPr>
        <p:sp>
          <p:nvSpPr>
            <p:cNvPr id="75" name="78 Rectángulo"/>
            <p:cNvSpPr/>
            <p:nvPr userDrawn="1"/>
          </p:nvSpPr>
          <p:spPr>
            <a:xfrm>
              <a:off x="4047" y="6655822"/>
              <a:ext cx="5623404" cy="223261"/>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 sz="1000" dirty="0"/>
            </a:p>
          </p:txBody>
        </p:sp>
        <p:sp>
          <p:nvSpPr>
            <p:cNvPr id="45" name="Forma libre 44"/>
            <p:cNvSpPr/>
            <p:nvPr userDrawn="1"/>
          </p:nvSpPr>
          <p:spPr>
            <a:xfrm>
              <a:off x="-1401" y="6655824"/>
              <a:ext cx="373725" cy="202175"/>
            </a:xfrm>
            <a:custGeom>
              <a:avLst/>
              <a:gdLst>
                <a:gd name="connsiteX0" fmla="*/ 69850 w 349250"/>
                <a:gd name="connsiteY0" fmla="*/ 0 h 619125"/>
                <a:gd name="connsiteX1" fmla="*/ 69850 w 349250"/>
                <a:gd name="connsiteY1" fmla="*/ 0 h 619125"/>
                <a:gd name="connsiteX2" fmla="*/ 349250 w 349250"/>
                <a:gd name="connsiteY2" fmla="*/ 619125 h 619125"/>
                <a:gd name="connsiteX3" fmla="*/ 0 w 349250"/>
                <a:gd name="connsiteY3" fmla="*/ 615950 h 619125"/>
                <a:gd name="connsiteX4" fmla="*/ 6350 w 349250"/>
                <a:gd name="connsiteY4" fmla="*/ 3175 h 619125"/>
                <a:gd name="connsiteX5" fmla="*/ 69850 w 349250"/>
                <a:gd name="connsiteY5"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 h="619125">
                  <a:moveTo>
                    <a:pt x="69850" y="0"/>
                  </a:moveTo>
                  <a:lnTo>
                    <a:pt x="69850" y="0"/>
                  </a:lnTo>
                  <a:lnTo>
                    <a:pt x="349250" y="619125"/>
                  </a:lnTo>
                  <a:lnTo>
                    <a:pt x="0" y="615950"/>
                  </a:lnTo>
                  <a:cubicBezTo>
                    <a:pt x="2117" y="411692"/>
                    <a:pt x="4233" y="207433"/>
                    <a:pt x="6350" y="3175"/>
                  </a:cubicBezTo>
                  <a:lnTo>
                    <a:pt x="69850" y="0"/>
                  </a:lnTo>
                  <a:close/>
                </a:path>
              </a:pathLst>
            </a:custGeom>
            <a:solidFill>
              <a:srgbClr val="F927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44" name="Rectángulo 43">
              <a:extLst>
                <a:ext uri="{FF2B5EF4-FFF2-40B4-BE49-F238E27FC236}">
                  <a16:creationId xmlns:a16="http://schemas.microsoft.com/office/drawing/2014/main" id="{82D95E65-D929-4D41-83E9-65CBB569EA67}"/>
                </a:ext>
              </a:extLst>
            </p:cNvPr>
            <p:cNvSpPr/>
            <p:nvPr userDrawn="1"/>
          </p:nvSpPr>
          <p:spPr>
            <a:xfrm flipH="1">
              <a:off x="-817" y="6655822"/>
              <a:ext cx="2622708" cy="223261"/>
            </a:xfrm>
            <a:prstGeom prst="rect">
              <a:avLst/>
            </a:prstGeom>
            <a:gradFill flip="none" rotWithShape="1">
              <a:gsLst>
                <a:gs pos="74000">
                  <a:schemeClr val="bg1">
                    <a:lumMod val="50000"/>
                  </a:schemeClr>
                </a:gs>
                <a:gs pos="0">
                  <a:srgbClr val="00AF66"/>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46" name="Forma libre 45">
              <a:extLst>
                <a:ext uri="{FF2B5EF4-FFF2-40B4-BE49-F238E27FC236}">
                  <a16:creationId xmlns:a16="http://schemas.microsoft.com/office/drawing/2014/main" id="{F00D8663-92F5-334D-8211-CFCDA9C0012D}"/>
                </a:ext>
              </a:extLst>
            </p:cNvPr>
            <p:cNvSpPr/>
            <p:nvPr userDrawn="1"/>
          </p:nvSpPr>
          <p:spPr>
            <a:xfrm flipH="1">
              <a:off x="110424" y="6655822"/>
              <a:ext cx="1278111" cy="212720"/>
            </a:xfrm>
            <a:custGeom>
              <a:avLst/>
              <a:gdLst>
                <a:gd name="connsiteX0" fmla="*/ 0 w 1193800"/>
                <a:gd name="connsiteY0" fmla="*/ 9525 h 619125"/>
                <a:gd name="connsiteX1" fmla="*/ 250825 w 1193800"/>
                <a:gd name="connsiteY1" fmla="*/ 533400 h 619125"/>
                <a:gd name="connsiteX2" fmla="*/ 1193800 w 1193800"/>
                <a:gd name="connsiteY2" fmla="*/ 619125 h 619125"/>
                <a:gd name="connsiteX3" fmla="*/ 330200 w 1193800"/>
                <a:gd name="connsiteY3" fmla="*/ 0 h 619125"/>
                <a:gd name="connsiteX4" fmla="*/ 0 w 1193800"/>
                <a:gd name="connsiteY4" fmla="*/ 9525 h 61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0" h="619125">
                  <a:moveTo>
                    <a:pt x="0" y="9525"/>
                  </a:moveTo>
                  <a:lnTo>
                    <a:pt x="250825" y="533400"/>
                  </a:lnTo>
                  <a:lnTo>
                    <a:pt x="1193800" y="619125"/>
                  </a:lnTo>
                  <a:lnTo>
                    <a:pt x="330200" y="0"/>
                  </a:lnTo>
                  <a:lnTo>
                    <a:pt x="0" y="9525"/>
                  </a:lnTo>
                  <a:close/>
                </a:path>
              </a:pathLst>
            </a:cu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47" name="Forma libre 46">
              <a:extLst>
                <a:ext uri="{FF2B5EF4-FFF2-40B4-BE49-F238E27FC236}">
                  <a16:creationId xmlns:a16="http://schemas.microsoft.com/office/drawing/2014/main" id="{0C9FA2AC-27CC-5948-8B1C-9C78E1F0776A}"/>
                </a:ext>
              </a:extLst>
            </p:cNvPr>
            <p:cNvSpPr/>
            <p:nvPr userDrawn="1"/>
          </p:nvSpPr>
          <p:spPr>
            <a:xfrm flipH="1">
              <a:off x="376403" y="6655822"/>
              <a:ext cx="2107584" cy="216001"/>
            </a:xfrm>
            <a:custGeom>
              <a:avLst/>
              <a:gdLst>
                <a:gd name="connsiteX0" fmla="*/ 69850 w 349250"/>
                <a:gd name="connsiteY0" fmla="*/ 0 h 619125"/>
                <a:gd name="connsiteX1" fmla="*/ 69850 w 349250"/>
                <a:gd name="connsiteY1" fmla="*/ 0 h 619125"/>
                <a:gd name="connsiteX2" fmla="*/ 349250 w 349250"/>
                <a:gd name="connsiteY2" fmla="*/ 619125 h 619125"/>
                <a:gd name="connsiteX3" fmla="*/ 0 w 349250"/>
                <a:gd name="connsiteY3" fmla="*/ 615950 h 619125"/>
                <a:gd name="connsiteX4" fmla="*/ 6350 w 349250"/>
                <a:gd name="connsiteY4" fmla="*/ 3175 h 619125"/>
                <a:gd name="connsiteX5" fmla="*/ 69850 w 349250"/>
                <a:gd name="connsiteY5"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 h="619125">
                  <a:moveTo>
                    <a:pt x="69850" y="0"/>
                  </a:moveTo>
                  <a:lnTo>
                    <a:pt x="69850" y="0"/>
                  </a:lnTo>
                  <a:lnTo>
                    <a:pt x="349250" y="619125"/>
                  </a:lnTo>
                  <a:lnTo>
                    <a:pt x="0" y="615950"/>
                  </a:lnTo>
                  <a:cubicBezTo>
                    <a:pt x="2117" y="411692"/>
                    <a:pt x="4233" y="207433"/>
                    <a:pt x="6350" y="3175"/>
                  </a:cubicBezTo>
                  <a:lnTo>
                    <a:pt x="6985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48" name="Forma libre 47">
              <a:extLst>
                <a:ext uri="{FF2B5EF4-FFF2-40B4-BE49-F238E27FC236}">
                  <a16:creationId xmlns:a16="http://schemas.microsoft.com/office/drawing/2014/main" id="{1335F347-3664-E441-BB54-5774AD44B4C5}"/>
                </a:ext>
              </a:extLst>
            </p:cNvPr>
            <p:cNvSpPr/>
            <p:nvPr userDrawn="1"/>
          </p:nvSpPr>
          <p:spPr>
            <a:xfrm flipH="1">
              <a:off x="4047" y="6645280"/>
              <a:ext cx="1152960" cy="223261"/>
            </a:xfrm>
            <a:custGeom>
              <a:avLst/>
              <a:gdLst>
                <a:gd name="connsiteX0" fmla="*/ 0 w 1463675"/>
                <a:gd name="connsiteY0" fmla="*/ 0 h 609600"/>
                <a:gd name="connsiteX1" fmla="*/ 838200 w 1463675"/>
                <a:gd name="connsiteY1" fmla="*/ 609600 h 609600"/>
                <a:gd name="connsiteX2" fmla="*/ 1463675 w 1463675"/>
                <a:gd name="connsiteY2" fmla="*/ 606425 h 609600"/>
                <a:gd name="connsiteX3" fmla="*/ 1460500 w 1463675"/>
                <a:gd name="connsiteY3" fmla="*/ 117475 h 609600"/>
                <a:gd name="connsiteX4" fmla="*/ 0 w 1463675"/>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675" h="609600">
                  <a:moveTo>
                    <a:pt x="0" y="0"/>
                  </a:moveTo>
                  <a:lnTo>
                    <a:pt x="838200" y="609600"/>
                  </a:lnTo>
                  <a:lnTo>
                    <a:pt x="1463675" y="606425"/>
                  </a:lnTo>
                  <a:cubicBezTo>
                    <a:pt x="1462617" y="443442"/>
                    <a:pt x="1461558" y="280458"/>
                    <a:pt x="1460500" y="117475"/>
                  </a:cubicBezTo>
                  <a:lnTo>
                    <a:pt x="0" y="0"/>
                  </a:lnTo>
                  <a:close/>
                </a:path>
              </a:pathLst>
            </a:cu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9" name="Forma libre 48">
              <a:extLst>
                <a:ext uri="{FF2B5EF4-FFF2-40B4-BE49-F238E27FC236}">
                  <a16:creationId xmlns:a16="http://schemas.microsoft.com/office/drawing/2014/main" id="{DFF86F2D-B7E5-CD4C-8FB5-553193F44B57}"/>
                </a:ext>
              </a:extLst>
            </p:cNvPr>
            <p:cNvSpPr/>
            <p:nvPr userDrawn="1"/>
          </p:nvSpPr>
          <p:spPr>
            <a:xfrm rot="21406531" flipH="1">
              <a:off x="391873" y="6672563"/>
              <a:ext cx="641688" cy="188622"/>
            </a:xfrm>
            <a:custGeom>
              <a:avLst/>
              <a:gdLst>
                <a:gd name="connsiteX0" fmla="*/ 0 w 622300"/>
                <a:gd name="connsiteY0" fmla="*/ 0 h 603250"/>
                <a:gd name="connsiteX1" fmla="*/ 298450 w 622300"/>
                <a:gd name="connsiteY1" fmla="*/ 603250 h 603250"/>
                <a:gd name="connsiteX2" fmla="*/ 622300 w 622300"/>
                <a:gd name="connsiteY2" fmla="*/ 12700 h 603250"/>
                <a:gd name="connsiteX3" fmla="*/ 0 w 622300"/>
                <a:gd name="connsiteY3" fmla="*/ 0 h 603250"/>
              </a:gdLst>
              <a:ahLst/>
              <a:cxnLst>
                <a:cxn ang="0">
                  <a:pos x="connsiteX0" y="connsiteY0"/>
                </a:cxn>
                <a:cxn ang="0">
                  <a:pos x="connsiteX1" y="connsiteY1"/>
                </a:cxn>
                <a:cxn ang="0">
                  <a:pos x="connsiteX2" y="connsiteY2"/>
                </a:cxn>
                <a:cxn ang="0">
                  <a:pos x="connsiteX3" y="connsiteY3"/>
                </a:cxn>
              </a:cxnLst>
              <a:rect l="l" t="t" r="r" b="b"/>
              <a:pathLst>
                <a:path w="622300" h="603250">
                  <a:moveTo>
                    <a:pt x="0" y="0"/>
                  </a:moveTo>
                  <a:lnTo>
                    <a:pt x="298450" y="603250"/>
                  </a:lnTo>
                  <a:lnTo>
                    <a:pt x="622300" y="12700"/>
                  </a:lnTo>
                  <a:lnTo>
                    <a:pt x="0" y="0"/>
                  </a:lnTo>
                  <a:close/>
                </a:path>
              </a:pathLst>
            </a:custGeom>
            <a:solidFill>
              <a:schemeClr val="bg1">
                <a:lumMod val="6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60" name="Forma libre 59"/>
            <p:cNvSpPr/>
            <p:nvPr userDrawn="1"/>
          </p:nvSpPr>
          <p:spPr>
            <a:xfrm rot="840444">
              <a:off x="1101413" y="6691328"/>
              <a:ext cx="354420" cy="151128"/>
            </a:xfrm>
            <a:custGeom>
              <a:avLst/>
              <a:gdLst>
                <a:gd name="connsiteX0" fmla="*/ 0 w 622300"/>
                <a:gd name="connsiteY0" fmla="*/ 0 h 603250"/>
                <a:gd name="connsiteX1" fmla="*/ 298450 w 622300"/>
                <a:gd name="connsiteY1" fmla="*/ 603250 h 603250"/>
                <a:gd name="connsiteX2" fmla="*/ 622300 w 622300"/>
                <a:gd name="connsiteY2" fmla="*/ 12700 h 603250"/>
                <a:gd name="connsiteX3" fmla="*/ 0 w 622300"/>
                <a:gd name="connsiteY3" fmla="*/ 0 h 603250"/>
              </a:gdLst>
              <a:ahLst/>
              <a:cxnLst>
                <a:cxn ang="0">
                  <a:pos x="connsiteX0" y="connsiteY0"/>
                </a:cxn>
                <a:cxn ang="0">
                  <a:pos x="connsiteX1" y="connsiteY1"/>
                </a:cxn>
                <a:cxn ang="0">
                  <a:pos x="connsiteX2" y="connsiteY2"/>
                </a:cxn>
                <a:cxn ang="0">
                  <a:pos x="connsiteX3" y="connsiteY3"/>
                </a:cxn>
              </a:cxnLst>
              <a:rect l="l" t="t" r="r" b="b"/>
              <a:pathLst>
                <a:path w="622300" h="603250">
                  <a:moveTo>
                    <a:pt x="0" y="0"/>
                  </a:moveTo>
                  <a:lnTo>
                    <a:pt x="298450" y="603250"/>
                  </a:lnTo>
                  <a:lnTo>
                    <a:pt x="622300" y="12700"/>
                  </a:lnTo>
                  <a:lnTo>
                    <a:pt x="0" y="0"/>
                  </a:lnTo>
                  <a:close/>
                </a:path>
              </a:pathLst>
            </a:cu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55" name="Forma libre 54"/>
            <p:cNvSpPr/>
            <p:nvPr userDrawn="1"/>
          </p:nvSpPr>
          <p:spPr>
            <a:xfrm rot="10800000">
              <a:off x="1873674" y="6687765"/>
              <a:ext cx="1363434" cy="167584"/>
            </a:xfrm>
            <a:custGeom>
              <a:avLst/>
              <a:gdLst>
                <a:gd name="connsiteX0" fmla="*/ 0 w 1463675"/>
                <a:gd name="connsiteY0" fmla="*/ 0 h 609600"/>
                <a:gd name="connsiteX1" fmla="*/ 838200 w 1463675"/>
                <a:gd name="connsiteY1" fmla="*/ 609600 h 609600"/>
                <a:gd name="connsiteX2" fmla="*/ 1463675 w 1463675"/>
                <a:gd name="connsiteY2" fmla="*/ 606425 h 609600"/>
                <a:gd name="connsiteX3" fmla="*/ 1460500 w 1463675"/>
                <a:gd name="connsiteY3" fmla="*/ 117475 h 609600"/>
                <a:gd name="connsiteX4" fmla="*/ 0 w 1463675"/>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675" h="609600">
                  <a:moveTo>
                    <a:pt x="0" y="0"/>
                  </a:moveTo>
                  <a:lnTo>
                    <a:pt x="838200" y="609600"/>
                  </a:lnTo>
                  <a:lnTo>
                    <a:pt x="1463675" y="606425"/>
                  </a:lnTo>
                  <a:cubicBezTo>
                    <a:pt x="1462617" y="443442"/>
                    <a:pt x="1461558" y="280458"/>
                    <a:pt x="1460500" y="11747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56" name="Forma libre 55"/>
            <p:cNvSpPr/>
            <p:nvPr userDrawn="1"/>
          </p:nvSpPr>
          <p:spPr>
            <a:xfrm rot="11224738">
              <a:off x="1647475" y="6658523"/>
              <a:ext cx="455470" cy="134066"/>
            </a:xfrm>
            <a:custGeom>
              <a:avLst/>
              <a:gdLst>
                <a:gd name="connsiteX0" fmla="*/ 0 w 622300"/>
                <a:gd name="connsiteY0" fmla="*/ 0 h 603250"/>
                <a:gd name="connsiteX1" fmla="*/ 298450 w 622300"/>
                <a:gd name="connsiteY1" fmla="*/ 603250 h 603250"/>
                <a:gd name="connsiteX2" fmla="*/ 622300 w 622300"/>
                <a:gd name="connsiteY2" fmla="*/ 12700 h 603250"/>
                <a:gd name="connsiteX3" fmla="*/ 0 w 622300"/>
                <a:gd name="connsiteY3" fmla="*/ 0 h 603250"/>
              </a:gdLst>
              <a:ahLst/>
              <a:cxnLst>
                <a:cxn ang="0">
                  <a:pos x="connsiteX0" y="connsiteY0"/>
                </a:cxn>
                <a:cxn ang="0">
                  <a:pos x="connsiteX1" y="connsiteY1"/>
                </a:cxn>
                <a:cxn ang="0">
                  <a:pos x="connsiteX2" y="connsiteY2"/>
                </a:cxn>
                <a:cxn ang="0">
                  <a:pos x="connsiteX3" y="connsiteY3"/>
                </a:cxn>
              </a:cxnLst>
              <a:rect l="l" t="t" r="r" b="b"/>
              <a:pathLst>
                <a:path w="622300" h="603250">
                  <a:moveTo>
                    <a:pt x="0" y="0"/>
                  </a:moveTo>
                  <a:lnTo>
                    <a:pt x="298450" y="603250"/>
                  </a:lnTo>
                  <a:lnTo>
                    <a:pt x="622300" y="12700"/>
                  </a:lnTo>
                  <a:lnTo>
                    <a:pt x="0" y="0"/>
                  </a:lnTo>
                  <a:close/>
                </a:path>
              </a:pathLst>
            </a:custGeom>
            <a:solidFill>
              <a:schemeClr val="bg1">
                <a:lumMod val="6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grpSp>
      <p:sp>
        <p:nvSpPr>
          <p:cNvPr id="37" name="3 Marcador de número de diapositiva">
            <a:extLst>
              <a:ext uri="{FF2B5EF4-FFF2-40B4-BE49-F238E27FC236}">
                <a16:creationId xmlns:a16="http://schemas.microsoft.com/office/drawing/2014/main" id="{9EBEB68E-99CC-F541-A09F-073A3572AA50}"/>
              </a:ext>
            </a:extLst>
          </p:cNvPr>
          <p:cNvSpPr>
            <a:spLocks noGrp="1" noChangeAspect="1"/>
          </p:cNvSpPr>
          <p:nvPr>
            <p:ph type="sldNum" sz="quarter" idx="4"/>
          </p:nvPr>
        </p:nvSpPr>
        <p:spPr>
          <a:xfrm>
            <a:off x="11608416" y="6661568"/>
            <a:ext cx="583584" cy="216002"/>
          </a:xfrm>
          <a:prstGeom prst="rect">
            <a:avLst/>
          </a:prstGeom>
          <a:noFill/>
          <a:ln>
            <a:noFill/>
          </a:ln>
          <a:effectLst/>
        </p:spPr>
        <p:txBody>
          <a:bodyPr wrap="none" lIns="0" tIns="0" rIns="0" bIns="0" anchor="ctr" anchorCtr="1"/>
          <a:lstStyle>
            <a:lvl1pPr algn="ctr">
              <a:defRPr lang="es-ES" sz="1000" b="0" i="0" cap="small" baseline="0" smtClean="0">
                <a:solidFill>
                  <a:schemeClr val="tx1"/>
                </a:solidFill>
                <a:latin typeface="+mj-lt"/>
                <a:ea typeface="Trebuchet MS" panose="020B0703020202090204" pitchFamily="34" charset="0"/>
                <a:cs typeface="Calibri Light" panose="020F0302020204030204" pitchFamily="34" charset="0"/>
              </a:defRPr>
            </a:lvl1pPr>
          </a:lstStyle>
          <a:p>
            <a:pPr>
              <a:lnSpc>
                <a:spcPct val="90000"/>
              </a:lnSpc>
              <a:spcBef>
                <a:spcPct val="0"/>
              </a:spcBef>
            </a:pPr>
            <a:fld id="{C9B571D4-8131-4F86-8643-BEAB3B533A51}" type="slidenum">
              <a:rPr lang="tr-TR" smtClean="0"/>
              <a:pPr>
                <a:lnSpc>
                  <a:spcPct val="90000"/>
                </a:lnSpc>
                <a:spcBef>
                  <a:spcPct val="0"/>
                </a:spcBef>
              </a:pPr>
              <a:t>‹Nº›</a:t>
            </a:fld>
            <a:endParaRPr lang="tr-TR" dirty="0"/>
          </a:p>
        </p:txBody>
      </p:sp>
      <p:sp>
        <p:nvSpPr>
          <p:cNvPr id="38" name="1 Marcador de fecha">
            <a:extLst>
              <a:ext uri="{FF2B5EF4-FFF2-40B4-BE49-F238E27FC236}">
                <a16:creationId xmlns:a16="http://schemas.microsoft.com/office/drawing/2014/main" id="{2B61CD70-7760-D44D-8D5E-B07679C52C99}"/>
              </a:ext>
            </a:extLst>
          </p:cNvPr>
          <p:cNvSpPr>
            <a:spLocks noGrp="1"/>
          </p:cNvSpPr>
          <p:nvPr>
            <p:ph type="dt" sz="half" idx="2"/>
          </p:nvPr>
        </p:nvSpPr>
        <p:spPr>
          <a:xfrm>
            <a:off x="7543808" y="6661571"/>
            <a:ext cx="4008545" cy="207219"/>
          </a:xfrm>
          <a:prstGeom prst="rect">
            <a:avLst/>
          </a:prstGeom>
          <a:ln>
            <a:noFill/>
          </a:ln>
        </p:spPr>
        <p:txBody>
          <a:bodyPr/>
          <a:lstStyle>
            <a:lvl1pPr algn="l">
              <a:defRPr sz="1000" b="0" i="0" cap="small" baseline="0">
                <a:solidFill>
                  <a:schemeClr val="tx1"/>
                </a:solidFill>
                <a:latin typeface="+mj-lt"/>
                <a:ea typeface="Trebuchet MS" panose="020B0703020202090204" pitchFamily="34" charset="0"/>
                <a:cs typeface="Calibri Light" panose="020F0302020204030204" pitchFamily="34" charset="0"/>
              </a:defRPr>
            </a:lvl1pPr>
          </a:lstStyle>
          <a:p>
            <a:r>
              <a:rPr lang="es-ES"/>
              <a:t>25/03/2024</a:t>
            </a:r>
            <a:endParaRPr lang="es-ES" dirty="0"/>
          </a:p>
        </p:txBody>
      </p:sp>
      <p:sp>
        <p:nvSpPr>
          <p:cNvPr id="39" name="Marcador de pie de página 20">
            <a:extLst>
              <a:ext uri="{FF2B5EF4-FFF2-40B4-BE49-F238E27FC236}">
                <a16:creationId xmlns:a16="http://schemas.microsoft.com/office/drawing/2014/main" id="{DE3C77A5-52E4-5948-B4DB-7727CE0A6D8C}"/>
              </a:ext>
            </a:extLst>
          </p:cNvPr>
          <p:cNvSpPr>
            <a:spLocks noGrp="1"/>
          </p:cNvSpPr>
          <p:nvPr>
            <p:ph type="ftr" sz="quarter" idx="3"/>
          </p:nvPr>
        </p:nvSpPr>
        <p:spPr>
          <a:xfrm>
            <a:off x="11103" y="6661568"/>
            <a:ext cx="7536540" cy="216000"/>
          </a:xfrm>
          <a:prstGeom prst="rect">
            <a:avLst/>
          </a:prstGeom>
          <a:ln>
            <a:noFill/>
          </a:ln>
        </p:spPr>
        <p:txBody>
          <a:bodyPr vert="horz" lIns="91440" tIns="45720" rIns="91440" bIns="45720" rtlCol="0" anchor="ctr"/>
          <a:lstStyle>
            <a:lvl1pPr algn="r">
              <a:defRPr sz="1000" b="0" i="0" cap="small" baseline="0">
                <a:solidFill>
                  <a:schemeClr val="bg1">
                    <a:lumMod val="95000"/>
                  </a:schemeClr>
                </a:solidFill>
                <a:latin typeface="+mj-lt"/>
                <a:ea typeface="Trebuchet MS" panose="020B0703020202090204" pitchFamily="34" charset="0"/>
                <a:cs typeface="Calibri Light" panose="020F0302020204030204" pitchFamily="34" charset="0"/>
              </a:defRPr>
            </a:lvl1pPr>
          </a:lstStyle>
          <a:p>
            <a:r>
              <a:rPr lang="en-GB"/>
              <a:t>Economía del Sector Público</a:t>
            </a:r>
            <a:endParaRPr lang="en-GB" dirty="0"/>
          </a:p>
        </p:txBody>
      </p:sp>
    </p:spTree>
    <p:extLst>
      <p:ext uri="{BB962C8B-B14F-4D97-AF65-F5344CB8AC3E}">
        <p14:creationId xmlns:p14="http://schemas.microsoft.com/office/powerpoint/2010/main" val="38409914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74" r:id="rId3"/>
    <p:sldLayoutId id="2147483773" r:id="rId4"/>
    <p:sldLayoutId id="2147483789" r:id="rId5"/>
    <p:sldLayoutId id="2147483793" r:id="rId6"/>
    <p:sldLayoutId id="2147483797" r:id="rId7"/>
    <p:sldLayoutId id="2147483798" r:id="rId8"/>
    <p:sldLayoutId id="2147483799" r:id="rId9"/>
    <p:sldLayoutId id="2147483800" r:id="rId10"/>
    <p:sldLayoutId id="2147483802" r:id="rId11"/>
    <p:sldLayoutId id="2147483803" r:id="rId12"/>
  </p:sldLayoutIdLst>
  <p:hf hdr="0" ftr="0" dt="0"/>
  <p:txStyles>
    <p:titleStyle>
      <a:lvl1pPr algn="l" defTabSz="914400" rtl="0" eaLnBrk="1" latinLnBrk="0" hangingPunct="1">
        <a:lnSpc>
          <a:spcPct val="90000"/>
        </a:lnSpc>
        <a:spcBef>
          <a:spcPct val="0"/>
        </a:spcBef>
        <a:buNone/>
        <a:defRPr lang="es-ES_tradnl" sz="1400" b="0" i="0" kern="1200" cap="small" baseline="0" dirty="0">
          <a:solidFill>
            <a:srgbClr val="00AF66"/>
          </a:solidFill>
          <a:latin typeface="Trebuchet MS" panose="020B0703020202090204" pitchFamily="34" charset="0"/>
          <a:ea typeface="Trebuchet MS" panose="020B0703020202090204" pitchFamily="34"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Wingdings" charset="2"/>
        <a:buChar char="§"/>
        <a:defRPr sz="2000" kern="1200">
          <a:solidFill>
            <a:schemeClr val="tx1"/>
          </a:solidFill>
          <a:latin typeface="Trebuchet MS" panose="020B0603020202020204" pitchFamily="34" charset="0"/>
          <a:ea typeface="Trebuchet MS" panose="020B0603020202020204" pitchFamily="34" charset="0"/>
          <a:cs typeface="Arial" charset="0"/>
        </a:defRPr>
      </a:lvl1pPr>
      <a:lvl2pPr marL="685800" indent="-228600" algn="l" defTabSz="914400" rtl="0" eaLnBrk="1" latinLnBrk="0" hangingPunct="1">
        <a:lnSpc>
          <a:spcPct val="90000"/>
        </a:lnSpc>
        <a:spcBef>
          <a:spcPts val="500"/>
        </a:spcBef>
        <a:buFont typeface="Wingdings" charset="2"/>
        <a:buChar char="§"/>
        <a:tabLst>
          <a:tab pos="9020175" algn="l"/>
        </a:tabLst>
        <a:defRPr sz="1800" kern="1200">
          <a:solidFill>
            <a:schemeClr val="tx1"/>
          </a:solidFill>
          <a:latin typeface="Trebuchet MS" panose="020B0603020202020204" pitchFamily="34" charset="0"/>
          <a:ea typeface="Trebuchet MS" panose="020B0603020202020204" pitchFamily="34" charset="0"/>
          <a:cs typeface="Arial" charset="0"/>
        </a:defRPr>
      </a:lvl2pPr>
      <a:lvl3pPr marL="1143000" indent="-228600" algn="l" defTabSz="914400" rtl="0" eaLnBrk="1" latinLnBrk="0" hangingPunct="1">
        <a:lnSpc>
          <a:spcPct val="90000"/>
        </a:lnSpc>
        <a:spcBef>
          <a:spcPts val="500"/>
        </a:spcBef>
        <a:buFont typeface="Wingdings" charset="2"/>
        <a:buChar char="§"/>
        <a:defRPr sz="1600" kern="1200">
          <a:solidFill>
            <a:schemeClr val="tx1"/>
          </a:solidFill>
          <a:latin typeface="Trebuchet MS" panose="020B0603020202020204" pitchFamily="34" charset="0"/>
          <a:ea typeface="Trebuchet MS" panose="020B0603020202020204" pitchFamily="34" charset="0"/>
          <a:cs typeface="Arial" charset="0"/>
        </a:defRPr>
      </a:lvl3pPr>
      <a:lvl4pPr marL="1600200" indent="-228600" algn="l" defTabSz="914400" rtl="0" eaLnBrk="1" latinLnBrk="0" hangingPunct="1">
        <a:lnSpc>
          <a:spcPct val="90000"/>
        </a:lnSpc>
        <a:spcBef>
          <a:spcPts val="500"/>
        </a:spcBef>
        <a:buFont typeface="Wingdings" charset="2"/>
        <a:buChar char="§"/>
        <a:defRPr sz="1400" kern="1200">
          <a:solidFill>
            <a:schemeClr val="tx1"/>
          </a:solidFill>
          <a:latin typeface="Trebuchet MS" panose="020B0603020202020204" pitchFamily="34" charset="0"/>
          <a:ea typeface="Trebuchet MS" panose="020B0603020202020204" pitchFamily="34" charset="0"/>
          <a:cs typeface="Arial" charset="0"/>
        </a:defRPr>
      </a:lvl4pPr>
      <a:lvl5pPr marL="2057400" indent="-228600" algn="l" defTabSz="914400" rtl="0" eaLnBrk="1" latinLnBrk="0" hangingPunct="1">
        <a:lnSpc>
          <a:spcPct val="90000"/>
        </a:lnSpc>
        <a:spcBef>
          <a:spcPts val="500"/>
        </a:spcBef>
        <a:buFont typeface="Wingdings" charset="2"/>
        <a:buChar char="§"/>
        <a:defRPr sz="1400" kern="1200">
          <a:solidFill>
            <a:schemeClr val="tx1"/>
          </a:solidFill>
          <a:latin typeface="Trebuchet MS" panose="020B0603020202020204" pitchFamily="34" charset="0"/>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8000">
              <a:schemeClr val="tx1">
                <a:lumMod val="50000"/>
                <a:lumOff val="50000"/>
              </a:schemeClr>
            </a:gs>
            <a:gs pos="0">
              <a:srgbClr val="00AF66"/>
            </a:gs>
          </a:gsLst>
          <a:lin ang="18900000" scaled="1"/>
          <a:tileRect/>
        </a:gradFill>
        <a:effectLst/>
      </p:bgPr>
    </p:bg>
    <p:spTree>
      <p:nvGrpSpPr>
        <p:cNvPr id="1" name=""/>
        <p:cNvGrpSpPr/>
        <p:nvPr/>
      </p:nvGrpSpPr>
      <p:grpSpPr>
        <a:xfrm>
          <a:off x="0" y="0"/>
          <a:ext cx="0" cy="0"/>
          <a:chOff x="0" y="0"/>
          <a:chExt cx="0" cy="0"/>
        </a:xfrm>
      </p:grpSpPr>
      <p:sp>
        <p:nvSpPr>
          <p:cNvPr id="6" name="CuadroTexto 5"/>
          <p:cNvSpPr txBox="1"/>
          <p:nvPr userDrawn="1"/>
        </p:nvSpPr>
        <p:spPr>
          <a:xfrm>
            <a:off x="-4067771" y="2620083"/>
            <a:ext cx="184731" cy="369332"/>
          </a:xfrm>
          <a:prstGeom prst="rect">
            <a:avLst/>
          </a:prstGeom>
          <a:noFill/>
        </p:spPr>
        <p:txBody>
          <a:bodyPr wrap="none" rtlCol="0">
            <a:spAutoFit/>
          </a:bodyPr>
          <a:lstStyle/>
          <a:p>
            <a:endParaRPr lang="es-ES_tradnl" sz="1800"/>
          </a:p>
        </p:txBody>
      </p:sp>
      <p:pic>
        <p:nvPicPr>
          <p:cNvPr id="7" name="Picture 4"/>
          <p:cNvPicPr>
            <a:picLocks noChangeAspect="1" noChangeArrowheads="1"/>
          </p:cNvPicPr>
          <p:nvPr userDrawn="1"/>
        </p:nvPicPr>
        <p:blipFill rotWithShape="1">
          <a:blip r:embed="rId6" cstate="print">
            <a:alphaModFix amt="34000"/>
            <a:extLst>
              <a:ext uri="{28A0092B-C50C-407E-A947-70E740481C1C}">
                <a14:useLocalDpi xmlns:a14="http://schemas.microsoft.com/office/drawing/2010/main" val="0"/>
              </a:ext>
            </a:extLst>
          </a:blip>
          <a:srcRect r="38091"/>
          <a:stretch/>
        </p:blipFill>
        <p:spPr bwMode="auto">
          <a:xfrm>
            <a:off x="9050873" y="1774209"/>
            <a:ext cx="3141129" cy="466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417239"/>
      </p:ext>
    </p:extLst>
  </p:cSld>
  <p:clrMap bg1="lt1" tx1="dk1" bg2="lt2" tx2="dk2" accent1="accent1" accent2="accent2" accent3="accent3" accent4="accent4" accent5="accent5" accent6="accent6" hlink="hlink" folHlink="folHlink"/>
  <p:sldLayoutIdLst>
    <p:sldLayoutId id="2147483775" r:id="rId1"/>
    <p:sldLayoutId id="2147483703" r:id="rId2"/>
    <p:sldLayoutId id="2147483776" r:id="rId3"/>
    <p:sldLayoutId id="2147483725" r:id="rId4"/>
  </p:sldLayoutIdLst>
  <p:hf hdr="0" ftr="0" dt="0"/>
  <p:txStyles>
    <p:titleStyle>
      <a:lvl1pPr algn="l" defTabSz="914400" rtl="0" eaLnBrk="1" latinLnBrk="0" hangingPunct="1">
        <a:lnSpc>
          <a:spcPct val="90000"/>
        </a:lnSpc>
        <a:spcBef>
          <a:spcPct val="0"/>
        </a:spcBef>
        <a:buNone/>
        <a:defRPr lang="es-ES_tradnl" sz="2000" b="0" kern="1200" cap="none" baseline="0" dirty="0">
          <a:solidFill>
            <a:srgbClr val="C00000"/>
          </a:solidFill>
          <a:latin typeface="Arial Narrow" charset="0"/>
          <a:ea typeface="Arial Narrow" charset="0"/>
          <a:cs typeface="Arial Narrow" charset="0"/>
        </a:defRPr>
      </a:lvl1pPr>
    </p:titleStyle>
    <p:bodyStyle>
      <a:lvl1pPr marL="228600" indent="-228600" algn="l" defTabSz="914400" rtl="0" eaLnBrk="1" latinLnBrk="0" hangingPunct="1">
        <a:lnSpc>
          <a:spcPct val="90000"/>
        </a:lnSpc>
        <a:spcBef>
          <a:spcPts val="1000"/>
        </a:spcBef>
        <a:buFont typeface="Wingdings" charset="2"/>
        <a:buChar char="§"/>
        <a:defRPr sz="2000" kern="1200">
          <a:solidFill>
            <a:schemeClr val="tx1"/>
          </a:solidFill>
          <a:latin typeface="Trebuchet MS" panose="020B0603020202020204" pitchFamily="34" charset="0"/>
          <a:ea typeface="Trebuchet MS" panose="020B0603020202020204" pitchFamily="34" charset="0"/>
          <a:cs typeface="Arial" charset="0"/>
        </a:defRPr>
      </a:lvl1pPr>
      <a:lvl2pPr marL="685800" indent="-228600" algn="l" defTabSz="914400" rtl="0" eaLnBrk="1" latinLnBrk="0" hangingPunct="1">
        <a:lnSpc>
          <a:spcPct val="90000"/>
        </a:lnSpc>
        <a:spcBef>
          <a:spcPts val="500"/>
        </a:spcBef>
        <a:buFont typeface="Wingdings" charset="2"/>
        <a:buChar char="§"/>
        <a:tabLst>
          <a:tab pos="9020175" algn="l"/>
        </a:tabLst>
        <a:defRPr sz="1800" kern="1200">
          <a:solidFill>
            <a:schemeClr val="tx1"/>
          </a:solidFill>
          <a:latin typeface="Trebuchet MS" panose="020B0603020202020204" pitchFamily="34" charset="0"/>
          <a:ea typeface="Trebuchet MS" panose="020B0603020202020204" pitchFamily="34" charset="0"/>
          <a:cs typeface="Arial" charset="0"/>
        </a:defRPr>
      </a:lvl2pPr>
      <a:lvl3pPr marL="1143000" indent="-228600" algn="l" defTabSz="914400" rtl="0" eaLnBrk="1" latinLnBrk="0" hangingPunct="1">
        <a:lnSpc>
          <a:spcPct val="90000"/>
        </a:lnSpc>
        <a:spcBef>
          <a:spcPts val="500"/>
        </a:spcBef>
        <a:buFont typeface="Wingdings" charset="2"/>
        <a:buChar char="§"/>
        <a:defRPr sz="1600" kern="1200">
          <a:solidFill>
            <a:schemeClr val="tx1"/>
          </a:solidFill>
          <a:latin typeface="Trebuchet MS" panose="020B0603020202020204" pitchFamily="34" charset="0"/>
          <a:ea typeface="Trebuchet MS" panose="020B0603020202020204" pitchFamily="34" charset="0"/>
          <a:cs typeface="Arial" charset="0"/>
        </a:defRPr>
      </a:lvl3pPr>
      <a:lvl4pPr marL="1600200" indent="-228600" algn="l" defTabSz="914400" rtl="0" eaLnBrk="1" latinLnBrk="0" hangingPunct="1">
        <a:lnSpc>
          <a:spcPct val="90000"/>
        </a:lnSpc>
        <a:spcBef>
          <a:spcPts val="500"/>
        </a:spcBef>
        <a:buFont typeface="Wingdings" charset="2"/>
        <a:buChar char="§"/>
        <a:defRPr sz="1400" kern="1200">
          <a:solidFill>
            <a:schemeClr val="tx1"/>
          </a:solidFill>
          <a:latin typeface="Trebuchet MS" panose="020B0603020202020204" pitchFamily="34" charset="0"/>
          <a:ea typeface="Trebuchet MS" panose="020B0603020202020204" pitchFamily="34" charset="0"/>
          <a:cs typeface="Arial" charset="0"/>
        </a:defRPr>
      </a:lvl4pPr>
      <a:lvl5pPr marL="2057400" indent="-228600" algn="l" defTabSz="914400" rtl="0" eaLnBrk="1" latinLnBrk="0" hangingPunct="1">
        <a:lnSpc>
          <a:spcPct val="90000"/>
        </a:lnSpc>
        <a:spcBef>
          <a:spcPts val="500"/>
        </a:spcBef>
        <a:buFont typeface="Wingdings" charset="2"/>
        <a:buChar char="§"/>
        <a:defRPr sz="1400" kern="1200">
          <a:solidFill>
            <a:schemeClr val="tx1"/>
          </a:solidFill>
          <a:latin typeface="Trebuchet MS" panose="020B0603020202020204" pitchFamily="34" charset="0"/>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2111540-2704-844D-B0B7-BCA6C2838A2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8861396"/>
      </p:ext>
    </p:extLst>
  </p:cSld>
  <p:clrMap bg1="lt1" tx1="dk1" bg2="lt2" tx2="dk2" accent1="accent1" accent2="accent2" accent3="accent3" accent4="accent4" accent5="accent5" accent6="accent6" hlink="hlink" folHlink="folHlink"/>
  <p:sldLayoutIdLst>
    <p:sldLayoutId id="214748373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a:t>25/03/2024</a:t>
            </a:r>
            <a:endParaRPr lang="es-E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Economía del Sector Público</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nSpc>
                <a:spcPct val="90000"/>
              </a:lnSpc>
              <a:spcBef>
                <a:spcPct val="0"/>
              </a:spcBef>
            </a:pPr>
            <a:fld id="{C9B571D4-8131-4F86-8643-BEAB3B533A51}" type="slidenum">
              <a:rPr lang="tr-TR" smtClean="0"/>
              <a:pPr>
                <a:lnSpc>
                  <a:spcPct val="90000"/>
                </a:lnSpc>
                <a:spcBef>
                  <a:spcPct val="0"/>
                </a:spcBef>
              </a:pPr>
              <a:t>‹Nº›</a:t>
            </a:fld>
            <a:endParaRPr lang="tr-TR" dirty="0"/>
          </a:p>
        </p:txBody>
      </p:sp>
      <p:sp>
        <p:nvSpPr>
          <p:cNvPr id="7" name="CuadroTexto 6">
            <a:extLst>
              <a:ext uri="{FF2B5EF4-FFF2-40B4-BE49-F238E27FC236}">
                <a16:creationId xmlns:a16="http://schemas.microsoft.com/office/drawing/2014/main" id="{8EF00DA0-9033-4986-8D2C-E67265F5F556}"/>
              </a:ext>
            </a:extLst>
          </p:cNvPr>
          <p:cNvSpPr txBox="1"/>
          <p:nvPr userDrawn="1"/>
        </p:nvSpPr>
        <p:spPr>
          <a:xfrm>
            <a:off x="-4067771" y="2620083"/>
            <a:ext cx="184731" cy="369332"/>
          </a:xfrm>
          <a:prstGeom prst="rect">
            <a:avLst/>
          </a:prstGeom>
          <a:noFill/>
        </p:spPr>
        <p:txBody>
          <a:bodyPr wrap="none" rtlCol="0">
            <a:spAutoFit/>
          </a:bodyPr>
          <a:lstStyle/>
          <a:p>
            <a:endParaRPr lang="es-ES_tradnl" sz="1800"/>
          </a:p>
        </p:txBody>
      </p:sp>
      <p:pic>
        <p:nvPicPr>
          <p:cNvPr id="8" name="Picture 4">
            <a:extLst>
              <a:ext uri="{FF2B5EF4-FFF2-40B4-BE49-F238E27FC236}">
                <a16:creationId xmlns:a16="http://schemas.microsoft.com/office/drawing/2014/main" id="{865A22D9-B736-42F5-88B2-0966AD73971E}"/>
              </a:ext>
            </a:extLst>
          </p:cNvPr>
          <p:cNvPicPr>
            <a:picLocks noChangeAspect="1" noChangeArrowheads="1"/>
          </p:cNvPicPr>
          <p:nvPr userDrawn="1"/>
        </p:nvPicPr>
        <p:blipFill rotWithShape="1">
          <a:blip r:embed="rId14" cstate="print">
            <a:alphaModFix amt="34000"/>
            <a:extLst>
              <a:ext uri="{28A0092B-C50C-407E-A947-70E740481C1C}">
                <a14:useLocalDpi xmlns:a14="http://schemas.microsoft.com/office/drawing/2010/main" val="0"/>
              </a:ext>
            </a:extLst>
          </a:blip>
          <a:srcRect r="38091"/>
          <a:stretch/>
        </p:blipFill>
        <p:spPr bwMode="auto">
          <a:xfrm>
            <a:off x="9050873" y="1774209"/>
            <a:ext cx="3141129" cy="466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9820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r>
              <a:rPr lang="es-ES"/>
              <a:t>25/03/2024</a:t>
            </a:r>
            <a:endParaRPr/>
          </a:p>
        </p:txBody>
      </p:sp>
      <p:sp>
        <p:nvSpPr>
          <p:cNvPr id="9" name="Google Shape;9;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r>
              <a:rPr lang="es-ES"/>
              <a:t>Economía del Sector Público</a:t>
            </a:r>
            <a:endParaRPr/>
          </a:p>
        </p:txBody>
      </p:sp>
      <p:sp>
        <p:nvSpPr>
          <p:cNvPr id="10" name="Google Shape;10;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756457269"/>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111/spol.12804"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0.jp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www.reddit.com/r/interestingasfuck/comments/1ka773m/denmark_pays_students_1000_a_month_to_go_to/?share_id=nNslrFDjS9iT567z3Uerg&amp;utm_medium=android_app&amp;utm_name=androidcss&amp;utm_source=share&amp;utm_term=1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50FDC7E-73E2-CCCE-510C-C12C651C7E7D}"/>
              </a:ext>
            </a:extLst>
          </p:cNvPr>
          <p:cNvPicPr>
            <a:picLocks noChangeAspect="1"/>
          </p:cNvPicPr>
          <p:nvPr/>
        </p:nvPicPr>
        <p:blipFill>
          <a:blip r:embed="rId3"/>
          <a:srcRect/>
          <a:stretch/>
        </p:blipFill>
        <p:spPr>
          <a:xfrm>
            <a:off x="787082" y="2781817"/>
            <a:ext cx="2952328" cy="1593584"/>
          </a:xfrm>
          <a:prstGeom prst="rect">
            <a:avLst/>
          </a:prstGeom>
        </p:spPr>
      </p:pic>
      <p:sp>
        <p:nvSpPr>
          <p:cNvPr id="4" name="Marcador de texto 3"/>
          <p:cNvSpPr>
            <a:spLocks noGrp="1"/>
          </p:cNvSpPr>
          <p:nvPr>
            <p:ph type="body" sz="quarter" idx="13"/>
          </p:nvPr>
        </p:nvSpPr>
        <p:spPr>
          <a:xfrm>
            <a:off x="5055478" y="775607"/>
            <a:ext cx="6753663" cy="3992336"/>
          </a:xfrm>
        </p:spPr>
        <p:txBody>
          <a:bodyPr anchor="b">
            <a:noAutofit/>
          </a:bodyPr>
          <a:lstStyle/>
          <a:p>
            <a:pPr lvl="0" algn="ctr">
              <a:lnSpc>
                <a:spcPct val="100000"/>
              </a:lnSpc>
              <a:spcBef>
                <a:spcPts val="0"/>
              </a:spcBef>
              <a:buClr>
                <a:srgbClr val="000000"/>
              </a:buClr>
              <a:buSzPts val="2400"/>
            </a:pPr>
            <a:r>
              <a:rPr lang="en-US" sz="3200" i="1" kern="0" dirty="0">
                <a:latin typeface="Trebuchet MS"/>
                <a:ea typeface="Trebuchet MS"/>
                <a:cs typeface="Trebuchet MS"/>
                <a:sym typeface="Trebuchet MS"/>
              </a:rPr>
              <a:t>Los </a:t>
            </a:r>
            <a:r>
              <a:rPr lang="en-US" sz="3200" i="1" kern="0" dirty="0" err="1">
                <a:latin typeface="Trebuchet MS"/>
                <a:ea typeface="Trebuchet MS"/>
                <a:cs typeface="Trebuchet MS"/>
                <a:sym typeface="Trebuchet MS"/>
              </a:rPr>
              <a:t>Estados</a:t>
            </a:r>
            <a:r>
              <a:rPr lang="en-US" sz="3200" i="1" kern="0" dirty="0">
                <a:latin typeface="Trebuchet MS"/>
                <a:ea typeface="Trebuchet MS"/>
                <a:cs typeface="Trebuchet MS"/>
                <a:sym typeface="Trebuchet MS"/>
              </a:rPr>
              <a:t> de </a:t>
            </a:r>
            <a:r>
              <a:rPr lang="en-US" sz="3200" i="1" kern="0" dirty="0" err="1">
                <a:latin typeface="Trebuchet MS"/>
                <a:ea typeface="Trebuchet MS"/>
                <a:cs typeface="Trebuchet MS"/>
                <a:sym typeface="Trebuchet MS"/>
              </a:rPr>
              <a:t>bienestar</a:t>
            </a:r>
            <a:r>
              <a:rPr lang="en-US" sz="3200" i="1" kern="0" dirty="0">
                <a:latin typeface="Trebuchet MS"/>
                <a:ea typeface="Trebuchet MS"/>
                <a:cs typeface="Trebuchet MS"/>
                <a:sym typeface="Trebuchet MS"/>
              </a:rPr>
              <a:t> </a:t>
            </a:r>
            <a:r>
              <a:rPr lang="en-US" sz="3200" i="1" kern="0" dirty="0" err="1">
                <a:latin typeface="Trebuchet MS"/>
                <a:ea typeface="Trebuchet MS"/>
                <a:cs typeface="Trebuchet MS"/>
                <a:sym typeface="Trebuchet MS"/>
              </a:rPr>
              <a:t>en</a:t>
            </a:r>
            <a:r>
              <a:rPr lang="en-US" sz="3200" i="1" kern="0" dirty="0">
                <a:latin typeface="Trebuchet MS"/>
                <a:ea typeface="Trebuchet MS"/>
                <a:cs typeface="Trebuchet MS"/>
                <a:sym typeface="Trebuchet MS"/>
              </a:rPr>
              <a:t> Europa</a:t>
            </a:r>
            <a:endParaRPr lang="es-ES" sz="2400" i="1" kern="0" dirty="0">
              <a:latin typeface="Trebuchet MS"/>
              <a:ea typeface="Trebuchet MS"/>
              <a:cs typeface="Trebuchet MS"/>
              <a:sym typeface="Trebuchet MS"/>
            </a:endParaRPr>
          </a:p>
          <a:p>
            <a:pPr lvl="0" algn="ctr">
              <a:lnSpc>
                <a:spcPct val="100000"/>
              </a:lnSpc>
              <a:spcBef>
                <a:spcPts val="0"/>
              </a:spcBef>
              <a:buClr>
                <a:srgbClr val="000000"/>
              </a:buClr>
              <a:buSzPts val="2400"/>
            </a:pPr>
            <a:r>
              <a:rPr lang="es-ES" sz="2300" i="1" kern="0" dirty="0">
                <a:latin typeface="Trebuchet MS"/>
                <a:ea typeface="Trebuchet MS"/>
                <a:cs typeface="Trebuchet MS"/>
                <a:sym typeface="Trebuchet MS"/>
              </a:rPr>
              <a:t>Evolución e implicaciones para la cohesión social</a:t>
            </a:r>
            <a:endParaRPr lang="es-ES" sz="2300" cap="small" dirty="0">
              <a:latin typeface="+mj-lt"/>
              <a:cs typeface="Arial" panose="020B0604020202020204" pitchFamily="34" charset="0"/>
            </a:endParaRPr>
          </a:p>
          <a:p>
            <a:pPr>
              <a:lnSpc>
                <a:spcPct val="100000"/>
              </a:lnSpc>
              <a:spcBef>
                <a:spcPct val="20000"/>
              </a:spcBef>
              <a:buFont typeface="Arial" pitchFamily="34" charset="0"/>
            </a:pPr>
            <a:endParaRPr lang="es-ES" sz="4800" cap="small" dirty="0">
              <a:latin typeface="+mj-lt"/>
              <a:cs typeface="Arial" panose="020B0604020202020204" pitchFamily="34" charset="0"/>
            </a:endParaRPr>
          </a:p>
        </p:txBody>
      </p:sp>
      <p:sp>
        <p:nvSpPr>
          <p:cNvPr id="8" name="Marcador de texto 9">
            <a:extLst>
              <a:ext uri="{FF2B5EF4-FFF2-40B4-BE49-F238E27FC236}">
                <a16:creationId xmlns:a16="http://schemas.microsoft.com/office/drawing/2014/main" id="{8E9D8548-829E-A648-86FB-A0F0E23BF0D9}"/>
              </a:ext>
            </a:extLst>
          </p:cNvPr>
          <p:cNvSpPr txBox="1">
            <a:spLocks/>
          </p:cNvSpPr>
          <p:nvPr/>
        </p:nvSpPr>
        <p:spPr>
          <a:xfrm>
            <a:off x="5055478" y="4688075"/>
            <a:ext cx="5455219" cy="1647991"/>
          </a:xfrm>
          <a:prstGeom prst="rect">
            <a:avLst/>
          </a:prstGeom>
        </p:spPr>
        <p:txBody>
          <a:bodyPr>
            <a:noAutofit/>
          </a:bodyPr>
          <a:lstStyle>
            <a:lvl1pPr marL="0" indent="0" algn="l" defTabSz="914400" rtl="0" eaLnBrk="1" latinLnBrk="0" hangingPunct="1">
              <a:lnSpc>
                <a:spcPct val="90000"/>
              </a:lnSpc>
              <a:spcBef>
                <a:spcPts val="1000"/>
              </a:spcBef>
              <a:buFont typeface="Wingdings" charset="2"/>
              <a:buNone/>
              <a:defRPr sz="3600" kern="1200">
                <a:solidFill>
                  <a:schemeClr val="tx1"/>
                </a:solidFill>
                <a:latin typeface="Gill Sans" charset="0"/>
                <a:ea typeface="Gill Sans" charset="0"/>
                <a:cs typeface="Gill Sans" charset="0"/>
              </a:defRPr>
            </a:lvl1pPr>
            <a:lvl2pPr marL="457200" indent="0" algn="l" defTabSz="914400" rtl="0" eaLnBrk="1" latinLnBrk="0" hangingPunct="1">
              <a:lnSpc>
                <a:spcPct val="90000"/>
              </a:lnSpc>
              <a:spcBef>
                <a:spcPts val="500"/>
              </a:spcBef>
              <a:buFont typeface="Wingdings" charset="2"/>
              <a:buNone/>
              <a:tabLst>
                <a:tab pos="9020175" algn="l"/>
              </a:tabLst>
              <a:defRPr sz="1800" kern="1200">
                <a:solidFill>
                  <a:schemeClr val="tx1"/>
                </a:solidFill>
                <a:latin typeface="Trebuchet MS" panose="020B0603020202020204" pitchFamily="34" charset="0"/>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600" kern="1200">
                <a:solidFill>
                  <a:schemeClr val="tx1"/>
                </a:solidFill>
                <a:latin typeface="Trebuchet MS" panose="020B0603020202020204" pitchFamily="34" charset="0"/>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400" kern="1200">
                <a:solidFill>
                  <a:schemeClr val="tx1"/>
                </a:solidFill>
                <a:latin typeface="Trebuchet MS" panose="020B0603020202020204" pitchFamily="34" charset="0"/>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400" kern="1200">
                <a:solidFill>
                  <a:schemeClr val="tx1"/>
                </a:solidFill>
                <a:latin typeface="Trebuchet MS" panose="020B0603020202020204" pitchFamily="34" charset="0"/>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s-ES" sz="2000" dirty="0">
              <a:solidFill>
                <a:schemeClr val="tx1">
                  <a:lumMod val="75000"/>
                  <a:lumOff val="25000"/>
                </a:schemeClr>
              </a:solidFill>
              <a:latin typeface="Arial Narrow" panose="020B0604020202020204" pitchFamily="34" charset="0"/>
              <a:cs typeface="Arial Narrow" panose="020B0604020202020204" pitchFamily="34" charset="0"/>
            </a:endParaRPr>
          </a:p>
          <a:p>
            <a:pPr>
              <a:lnSpc>
                <a:spcPct val="100000"/>
              </a:lnSpc>
              <a:spcBef>
                <a:spcPts val="0"/>
              </a:spcBef>
            </a:pPr>
            <a:r>
              <a:rPr lang="es-ES" sz="1800" dirty="0">
                <a:solidFill>
                  <a:schemeClr val="tx1">
                    <a:lumMod val="75000"/>
                    <a:lumOff val="25000"/>
                  </a:schemeClr>
                </a:solidFill>
                <a:latin typeface="Arial Narrow" panose="020B0604020202020204" pitchFamily="34" charset="0"/>
                <a:cs typeface="Arial Narrow" panose="020B0604020202020204" pitchFamily="34" charset="0"/>
              </a:rPr>
              <a:t> </a:t>
            </a:r>
          </a:p>
          <a:p>
            <a:pPr>
              <a:lnSpc>
                <a:spcPct val="100000"/>
              </a:lnSpc>
              <a:spcBef>
                <a:spcPts val="0"/>
              </a:spcBef>
            </a:pPr>
            <a:endParaRPr lang="es-ES" sz="1800" dirty="0">
              <a:solidFill>
                <a:schemeClr val="tx1">
                  <a:lumMod val="75000"/>
                  <a:lumOff val="25000"/>
                </a:schemeClr>
              </a:solidFill>
              <a:latin typeface="Arial Narrow" panose="020B0604020202020204" pitchFamily="34" charset="0"/>
              <a:cs typeface="Arial Narrow" panose="020B0604020202020204" pitchFamily="34" charset="0"/>
            </a:endParaRPr>
          </a:p>
          <a:p>
            <a:pPr>
              <a:lnSpc>
                <a:spcPct val="100000"/>
              </a:lnSpc>
            </a:pPr>
            <a:endParaRPr lang="es-ES_tradnl" sz="2000" dirty="0">
              <a:latin typeface="Arial Narrow" panose="020B0604020202020204" pitchFamily="34" charset="0"/>
              <a:cs typeface="Arial Narrow" panose="020B0604020202020204" pitchFamily="34" charset="0"/>
            </a:endParaRPr>
          </a:p>
        </p:txBody>
      </p:sp>
      <p:sp>
        <p:nvSpPr>
          <p:cNvPr id="16" name="Rectángulo 15">
            <a:extLst>
              <a:ext uri="{FF2B5EF4-FFF2-40B4-BE49-F238E27FC236}">
                <a16:creationId xmlns:a16="http://schemas.microsoft.com/office/drawing/2014/main" id="{9DF3CF39-FFD5-414A-B4EF-A5E39AF6A629}"/>
              </a:ext>
            </a:extLst>
          </p:cNvPr>
          <p:cNvSpPr/>
          <p:nvPr/>
        </p:nvSpPr>
        <p:spPr>
          <a:xfrm>
            <a:off x="787082" y="4704850"/>
            <a:ext cx="2952328" cy="1292662"/>
          </a:xfrm>
          <a:prstGeom prst="rect">
            <a:avLst/>
          </a:prstGeom>
        </p:spPr>
        <p:txBody>
          <a:bodyPr wrap="square">
            <a:spAutoFit/>
          </a:bodyPr>
          <a:lstStyle/>
          <a:p>
            <a:pPr algn="ctr">
              <a:lnSpc>
                <a:spcPct val="100000"/>
              </a:lnSpc>
            </a:pPr>
            <a:r>
              <a:rPr lang="es-ES" sz="2400" dirty="0">
                <a:solidFill>
                  <a:schemeClr val="bg1"/>
                </a:solidFill>
                <a:latin typeface="Arial Narrow" panose="020B0604020202020204" pitchFamily="34" charset="0"/>
                <a:cs typeface="Arial Narrow" panose="020B0604020202020204" pitchFamily="34" charset="0"/>
              </a:rPr>
              <a:t>Luis Buendía García</a:t>
            </a:r>
          </a:p>
          <a:p>
            <a:pPr algn="ctr">
              <a:lnSpc>
                <a:spcPct val="100000"/>
              </a:lnSpc>
              <a:spcBef>
                <a:spcPts val="0"/>
              </a:spcBef>
            </a:pPr>
            <a:r>
              <a:rPr lang="es-ES" sz="1800" dirty="0">
                <a:solidFill>
                  <a:schemeClr val="bg1">
                    <a:lumMod val="85000"/>
                  </a:schemeClr>
                </a:solidFill>
                <a:latin typeface="Arial Narrow" panose="020B0604020202020204" pitchFamily="34" charset="0"/>
                <a:cs typeface="Arial Narrow" panose="020B0604020202020204" pitchFamily="34" charset="0"/>
              </a:rPr>
              <a:t>luis.buendia@unileon.es</a:t>
            </a:r>
          </a:p>
          <a:p>
            <a:pPr algn="ctr"/>
            <a:endParaRPr lang="es-ES" cap="small" dirty="0">
              <a:solidFill>
                <a:schemeClr val="bg1"/>
              </a:solidFill>
            </a:endParaRPr>
          </a:p>
          <a:p>
            <a:pPr algn="ctr"/>
            <a:r>
              <a:rPr lang="es-ES" cap="small" dirty="0">
                <a:solidFill>
                  <a:schemeClr val="bg1"/>
                </a:solidFill>
              </a:rPr>
              <a:t>29/04/2025</a:t>
            </a:r>
            <a:endParaRPr lang="es-ES_tradnl" sz="1600" dirty="0">
              <a:solidFill>
                <a:schemeClr val="bg1"/>
              </a:solidFill>
            </a:endParaRPr>
          </a:p>
        </p:txBody>
      </p:sp>
    </p:spTree>
    <p:extLst>
      <p:ext uri="{BB962C8B-B14F-4D97-AF65-F5344CB8AC3E}">
        <p14:creationId xmlns:p14="http://schemas.microsoft.com/office/powerpoint/2010/main" val="1881201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ES" altLang="es-ES"/>
              <a:t>¿Qué es el Estado de Bienestar?</a:t>
            </a:r>
            <a:endParaRPr lang="es-ES" dirty="0"/>
          </a:p>
        </p:txBody>
      </p:sp>
      <p:sp>
        <p:nvSpPr>
          <p:cNvPr id="4" name="Marcador de contenido 3">
            <a:extLst>
              <a:ext uri="{FF2B5EF4-FFF2-40B4-BE49-F238E27FC236}">
                <a16:creationId xmlns:a16="http://schemas.microsoft.com/office/drawing/2014/main" id="{D519A42F-BCA8-B551-A507-7764DF13C42D}"/>
              </a:ext>
            </a:extLst>
          </p:cNvPr>
          <p:cNvSpPr>
            <a:spLocks noGrp="1"/>
          </p:cNvSpPr>
          <p:nvPr>
            <p:ph sz="quarter" idx="1"/>
          </p:nvPr>
        </p:nvSpPr>
        <p:spPr/>
        <p:txBody>
          <a:bodyPr/>
          <a:lstStyle/>
          <a:p>
            <a:endParaRPr lang="es-ES"/>
          </a:p>
        </p:txBody>
      </p:sp>
      <p:sp>
        <p:nvSpPr>
          <p:cNvPr id="6" name="Marcador de texto 5">
            <a:extLst>
              <a:ext uri="{FF2B5EF4-FFF2-40B4-BE49-F238E27FC236}">
                <a16:creationId xmlns:a16="http://schemas.microsoft.com/office/drawing/2014/main" id="{DBA3FA13-85E4-98C6-5C13-F836A02F4720}"/>
              </a:ext>
            </a:extLst>
          </p:cNvPr>
          <p:cNvSpPr>
            <a:spLocks noGrp="1"/>
          </p:cNvSpPr>
          <p:nvPr>
            <p:ph type="body" sz="quarter" idx="17"/>
          </p:nvPr>
        </p:nvSpPr>
        <p:spPr/>
        <p:txBody>
          <a:bodyPr/>
          <a:lstStyle/>
          <a:p>
            <a:endParaRPr lang="es-ES" dirty="0"/>
          </a:p>
        </p:txBody>
      </p:sp>
      <p:sp>
        <p:nvSpPr>
          <p:cNvPr id="7" name="Marcador de texto 6">
            <a:extLst>
              <a:ext uri="{FF2B5EF4-FFF2-40B4-BE49-F238E27FC236}">
                <a16:creationId xmlns:a16="http://schemas.microsoft.com/office/drawing/2014/main" id="{B60C5455-A225-29CA-D151-5A6C66990CC7}"/>
              </a:ext>
            </a:extLst>
          </p:cNvPr>
          <p:cNvSpPr>
            <a:spLocks noGrp="1"/>
          </p:cNvSpPr>
          <p:nvPr>
            <p:ph type="body" sz="quarter" idx="18"/>
          </p:nvPr>
        </p:nvSpPr>
        <p:spPr/>
        <p:txBody>
          <a:bodyPr/>
          <a:lstStyle/>
          <a:p>
            <a:endParaRPr lang="es-ES"/>
          </a:p>
        </p:txBody>
      </p:sp>
      <p:sp>
        <p:nvSpPr>
          <p:cNvPr id="8" name="Marcador de texto 7">
            <a:extLst>
              <a:ext uri="{FF2B5EF4-FFF2-40B4-BE49-F238E27FC236}">
                <a16:creationId xmlns:a16="http://schemas.microsoft.com/office/drawing/2014/main" id="{3EDF96FC-D4F6-5FE3-1A7A-D6EB1A6137F4}"/>
              </a:ext>
            </a:extLst>
          </p:cNvPr>
          <p:cNvSpPr>
            <a:spLocks noGrp="1"/>
          </p:cNvSpPr>
          <p:nvPr>
            <p:ph type="body" sz="quarter" idx="19"/>
          </p:nvPr>
        </p:nvSpPr>
        <p:spPr/>
        <p:txBody>
          <a:bodyPr/>
          <a:lstStyle/>
          <a:p>
            <a:endParaRPr lang="es-ES"/>
          </a:p>
        </p:txBody>
      </p:sp>
      <p:sp>
        <p:nvSpPr>
          <p:cNvPr id="9" name="Marcador de texto 8">
            <a:extLst>
              <a:ext uri="{FF2B5EF4-FFF2-40B4-BE49-F238E27FC236}">
                <a16:creationId xmlns:a16="http://schemas.microsoft.com/office/drawing/2014/main" id="{DFA3730C-AE10-713D-D632-1AFDD44D8BB1}"/>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C3161716-5B88-52DC-F1B9-97356A64B661}"/>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C6244E06-3C7F-CE09-16A6-739B22D0519D}"/>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61DBF63C-B2BC-1802-53F0-54816C07CBC6}"/>
              </a:ext>
            </a:extLst>
          </p:cNvPr>
          <p:cNvSpPr>
            <a:spLocks noGrp="1"/>
          </p:cNvSpPr>
          <p:nvPr>
            <p:ph type="body" sz="quarter" idx="24"/>
          </p:nvPr>
        </p:nvSpPr>
        <p:spPr/>
        <p:txBody>
          <a:bodyPr/>
          <a:lstStyle/>
          <a:p>
            <a:endParaRPr lang="es-ES"/>
          </a:p>
        </p:txBody>
      </p:sp>
      <p:graphicFrame>
        <p:nvGraphicFramePr>
          <p:cNvPr id="2" name="1 Tabla"/>
          <p:cNvGraphicFramePr>
            <a:graphicFrameLocks noGrp="1"/>
          </p:cNvGraphicFramePr>
          <p:nvPr/>
        </p:nvGraphicFramePr>
        <p:xfrm>
          <a:off x="609600" y="1844825"/>
          <a:ext cx="9956801" cy="3975403"/>
        </p:xfrm>
        <a:graphic>
          <a:graphicData uri="http://schemas.openxmlformats.org/drawingml/2006/table">
            <a:tbl>
              <a:tblPr/>
              <a:tblGrid>
                <a:gridCol w="3657600">
                  <a:extLst>
                    <a:ext uri="{9D8B030D-6E8A-4147-A177-3AD203B41FA5}">
                      <a16:colId xmlns:a16="http://schemas.microsoft.com/office/drawing/2014/main" val="20000"/>
                    </a:ext>
                  </a:extLst>
                </a:gridCol>
                <a:gridCol w="1641437">
                  <a:extLst>
                    <a:ext uri="{9D8B030D-6E8A-4147-A177-3AD203B41FA5}">
                      <a16:colId xmlns:a16="http://schemas.microsoft.com/office/drawing/2014/main" val="20001"/>
                    </a:ext>
                  </a:extLst>
                </a:gridCol>
                <a:gridCol w="1300796">
                  <a:extLst>
                    <a:ext uri="{9D8B030D-6E8A-4147-A177-3AD203B41FA5}">
                      <a16:colId xmlns:a16="http://schemas.microsoft.com/office/drawing/2014/main" val="20002"/>
                    </a:ext>
                  </a:extLst>
                </a:gridCol>
                <a:gridCol w="3356968">
                  <a:extLst>
                    <a:ext uri="{9D8B030D-6E8A-4147-A177-3AD203B41FA5}">
                      <a16:colId xmlns:a16="http://schemas.microsoft.com/office/drawing/2014/main" val="20003"/>
                    </a:ext>
                  </a:extLst>
                </a:gridCol>
              </a:tblGrid>
              <a:tr h="690642">
                <a:tc>
                  <a:txBody>
                    <a:bodyPr/>
                    <a:lstStyle/>
                    <a:p>
                      <a:pPr algn="r">
                        <a:spcAft>
                          <a:spcPts val="0"/>
                        </a:spcAft>
                      </a:pPr>
                      <a:r>
                        <a:rPr lang="es-ES_tradnl" sz="1800" b="1" dirty="0">
                          <a:latin typeface="+mn-lt"/>
                          <a:ea typeface="Times New Roman"/>
                          <a:cs typeface="Times New Roman"/>
                        </a:rPr>
                        <a:t>Generalidad de los programas:</a:t>
                      </a:r>
                      <a:endParaRPr lang="es-ES" sz="1800" b="1" dirty="0">
                        <a:latin typeface="+mn-lt"/>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S" sz="1800" dirty="0">
                          <a:latin typeface="+mn-lt"/>
                          <a:ea typeface="MS Mincho"/>
                          <a:cs typeface="Times New Roman"/>
                        </a:rPr>
                        <a:t>Universal</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endParaRPr lang="es-ES" sz="1800" dirty="0">
                        <a:latin typeface="+mn-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s-ES" sz="1800" dirty="0">
                          <a:latin typeface="+mn-lt"/>
                          <a:ea typeface="MS Mincho"/>
                          <a:cs typeface="Times New Roman"/>
                        </a:rPr>
                        <a:t>Selectivo</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1212835">
                <a:tc>
                  <a:txBody>
                    <a:bodyPr/>
                    <a:lstStyle/>
                    <a:p>
                      <a:pPr marL="180340" indent="269875" algn="r">
                        <a:lnSpc>
                          <a:spcPct val="150000"/>
                        </a:lnSpc>
                        <a:spcAft>
                          <a:spcPts val="0"/>
                        </a:spcAft>
                      </a:pPr>
                      <a:r>
                        <a:rPr lang="es-ES_tradnl" sz="1800" b="1" dirty="0">
                          <a:latin typeface="+mn-lt"/>
                          <a:ea typeface="Times New Roman"/>
                          <a:cs typeface="Times New Roman"/>
                        </a:rPr>
                        <a:t>Rango de las</a:t>
                      </a:r>
                      <a:r>
                        <a:rPr lang="es-ES_tradnl" sz="1800" b="1" baseline="0" dirty="0">
                          <a:latin typeface="+mn-lt"/>
                          <a:ea typeface="Times New Roman"/>
                          <a:cs typeface="Times New Roman"/>
                        </a:rPr>
                        <a:t> </a:t>
                      </a:r>
                      <a:r>
                        <a:rPr lang="es-ES_tradnl" sz="1800" b="1" dirty="0">
                          <a:latin typeface="+mn-lt"/>
                          <a:ea typeface="Times New Roman"/>
                          <a:cs typeface="Times New Roman"/>
                        </a:rPr>
                        <a:t>actuaciones:</a:t>
                      </a:r>
                      <a:endParaRPr lang="es-ES" sz="1800" b="1" dirty="0">
                        <a:latin typeface="+mn-lt"/>
                        <a:ea typeface="Times New Roman"/>
                        <a:cs typeface="Times New Roman"/>
                      </a:endParaRPr>
                    </a:p>
                  </a:txBody>
                  <a:tcPr marL="68580" marR="68580" marT="0" marB="0" anchor="ctr">
                    <a:lnL>
                      <a:noFill/>
                    </a:lnL>
                    <a:lnR>
                      <a:noFill/>
                    </a:lnR>
                    <a:lnT>
                      <a:noFill/>
                    </a:lnT>
                    <a:lnB>
                      <a:noFill/>
                    </a:lnB>
                  </a:tcPr>
                </a:tc>
                <a:tc>
                  <a:txBody>
                    <a:bodyPr/>
                    <a:lstStyle/>
                    <a:p>
                      <a:pPr algn="r">
                        <a:spcAft>
                          <a:spcPts val="0"/>
                        </a:spcAft>
                      </a:pPr>
                      <a:r>
                        <a:rPr lang="es-ES" sz="1800" dirty="0">
                          <a:latin typeface="+mn-lt"/>
                          <a:ea typeface="MS Mincho"/>
                          <a:cs typeface="Times New Roman"/>
                        </a:rPr>
                        <a:t>Amplio</a:t>
                      </a:r>
                    </a:p>
                  </a:txBody>
                  <a:tcPr marL="68580" marR="68580" marT="0" marB="0" anchor="ctr">
                    <a:lnL>
                      <a:noFill/>
                    </a:lnL>
                    <a:lnR>
                      <a:noFill/>
                    </a:lnR>
                    <a:lnT>
                      <a:noFill/>
                    </a:lnT>
                    <a:lnB>
                      <a:noFill/>
                    </a:lnB>
                  </a:tcPr>
                </a:tc>
                <a:tc>
                  <a:txBody>
                    <a:bodyPr/>
                    <a:lstStyle/>
                    <a:p>
                      <a:pPr algn="ctr">
                        <a:spcAft>
                          <a:spcPts val="0"/>
                        </a:spcAft>
                      </a:pPr>
                      <a:endParaRPr lang="es-ES" sz="1800" dirty="0">
                        <a:latin typeface="+mn-lt"/>
                        <a:ea typeface="MS Mincho"/>
                        <a:cs typeface="Times New Roman"/>
                      </a:endParaRPr>
                    </a:p>
                  </a:txBody>
                  <a:tcPr marL="68580" marR="68580" marT="0" marB="0" anchor="ctr">
                    <a:lnL>
                      <a:noFill/>
                    </a:lnL>
                    <a:lnR>
                      <a:noFill/>
                    </a:lnR>
                    <a:lnT>
                      <a:noFill/>
                    </a:lnT>
                    <a:lnB>
                      <a:noFill/>
                    </a:lnB>
                  </a:tcPr>
                </a:tc>
                <a:tc>
                  <a:txBody>
                    <a:bodyPr/>
                    <a:lstStyle/>
                    <a:p>
                      <a:pPr algn="r">
                        <a:spcAft>
                          <a:spcPts val="0"/>
                        </a:spcAft>
                      </a:pPr>
                      <a:r>
                        <a:rPr lang="es-ES" sz="1800" dirty="0">
                          <a:latin typeface="+mn-lt"/>
                          <a:ea typeface="MS Mincho"/>
                          <a:cs typeface="Times New Roman"/>
                        </a:rPr>
                        <a:t>Limitado</a:t>
                      </a:r>
                    </a:p>
                  </a:txBody>
                  <a:tcPr marL="68580" marR="68580" marT="0" marB="0" anchor="ctr">
                    <a:lnL>
                      <a:noFill/>
                    </a:lnL>
                    <a:lnR>
                      <a:noFill/>
                    </a:lnR>
                    <a:lnT>
                      <a:noFill/>
                    </a:lnT>
                    <a:lnB>
                      <a:noFill/>
                    </a:lnB>
                  </a:tcPr>
                </a:tc>
                <a:extLst>
                  <a:ext uri="{0D108BD9-81ED-4DB2-BD59-A6C34878D82A}">
                    <a16:rowId xmlns:a16="http://schemas.microsoft.com/office/drawing/2014/main" val="10001"/>
                  </a:ext>
                </a:extLst>
              </a:tr>
              <a:tr h="690642">
                <a:tc>
                  <a:txBody>
                    <a:bodyPr/>
                    <a:lstStyle/>
                    <a:p>
                      <a:pPr algn="r">
                        <a:spcAft>
                          <a:spcPts val="0"/>
                        </a:spcAft>
                      </a:pPr>
                      <a:r>
                        <a:rPr lang="es-ES" sz="1800" b="1" dirty="0">
                          <a:latin typeface="+mn-lt"/>
                          <a:ea typeface="MS Mincho"/>
                          <a:cs typeface="Times New Roman"/>
                        </a:rPr>
                        <a:t>Calidad de las prestaciones:</a:t>
                      </a:r>
                    </a:p>
                  </a:txBody>
                  <a:tcPr marL="68580" marR="68580" marT="0" marB="0" anchor="ctr">
                    <a:lnL>
                      <a:noFill/>
                    </a:lnL>
                    <a:lnR>
                      <a:noFill/>
                    </a:lnR>
                    <a:lnT>
                      <a:noFill/>
                    </a:lnT>
                    <a:lnB>
                      <a:noFill/>
                    </a:lnB>
                  </a:tcPr>
                </a:tc>
                <a:tc>
                  <a:txBody>
                    <a:bodyPr/>
                    <a:lstStyle/>
                    <a:p>
                      <a:pPr algn="r">
                        <a:spcAft>
                          <a:spcPts val="0"/>
                        </a:spcAft>
                      </a:pPr>
                      <a:r>
                        <a:rPr lang="es-ES" sz="1800" dirty="0">
                          <a:latin typeface="+mn-lt"/>
                          <a:ea typeface="MS Mincho"/>
                          <a:cs typeface="Times New Roman"/>
                        </a:rPr>
                        <a:t>Alta</a:t>
                      </a:r>
                    </a:p>
                  </a:txBody>
                  <a:tcPr marL="68580" marR="68580" marT="0" marB="0" anchor="ctr">
                    <a:lnL>
                      <a:noFill/>
                    </a:lnL>
                    <a:lnR>
                      <a:noFill/>
                    </a:lnR>
                    <a:lnT>
                      <a:noFill/>
                    </a:lnT>
                    <a:lnB>
                      <a:noFill/>
                    </a:lnB>
                  </a:tcPr>
                </a:tc>
                <a:tc>
                  <a:txBody>
                    <a:bodyPr/>
                    <a:lstStyle/>
                    <a:p>
                      <a:pPr algn="ctr">
                        <a:spcAft>
                          <a:spcPts val="0"/>
                        </a:spcAft>
                      </a:pPr>
                      <a:endParaRPr lang="es-ES" sz="1800" dirty="0">
                        <a:latin typeface="+mn-lt"/>
                        <a:ea typeface="MS Mincho"/>
                        <a:cs typeface="Times New Roman"/>
                      </a:endParaRPr>
                    </a:p>
                  </a:txBody>
                  <a:tcPr marL="68580" marR="68580" marT="0" marB="0" anchor="ctr">
                    <a:lnL>
                      <a:noFill/>
                    </a:lnL>
                    <a:lnR>
                      <a:noFill/>
                    </a:lnR>
                    <a:lnT>
                      <a:noFill/>
                    </a:lnT>
                    <a:lnB>
                      <a:noFill/>
                    </a:lnB>
                  </a:tcPr>
                </a:tc>
                <a:tc>
                  <a:txBody>
                    <a:bodyPr/>
                    <a:lstStyle/>
                    <a:p>
                      <a:pPr algn="r">
                        <a:spcAft>
                          <a:spcPts val="0"/>
                        </a:spcAft>
                      </a:pPr>
                      <a:r>
                        <a:rPr lang="es-ES" sz="1800" dirty="0">
                          <a:latin typeface="+mn-lt"/>
                          <a:ea typeface="MS Mincho"/>
                          <a:cs typeface="Times New Roman"/>
                        </a:rPr>
                        <a:t>Baja</a:t>
                      </a: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690642">
                <a:tc>
                  <a:txBody>
                    <a:bodyPr/>
                    <a:lstStyle/>
                    <a:p>
                      <a:pPr algn="r">
                        <a:spcAft>
                          <a:spcPts val="0"/>
                        </a:spcAft>
                      </a:pPr>
                      <a:r>
                        <a:rPr lang="es-ES" sz="1800" b="1" dirty="0">
                          <a:latin typeface="+mn-lt"/>
                          <a:ea typeface="MS Mincho"/>
                          <a:cs typeface="Times New Roman"/>
                        </a:rPr>
                        <a:t>Instrumentos utilizados:</a:t>
                      </a:r>
                    </a:p>
                  </a:txBody>
                  <a:tcPr marL="68580" marR="68580" marT="0" marB="0" anchor="ctr">
                    <a:lnL>
                      <a:noFill/>
                    </a:lnL>
                    <a:lnR>
                      <a:noFill/>
                    </a:lnR>
                    <a:lnT>
                      <a:noFill/>
                    </a:lnT>
                    <a:lnB>
                      <a:noFill/>
                    </a:lnB>
                  </a:tcPr>
                </a:tc>
                <a:tc>
                  <a:txBody>
                    <a:bodyPr/>
                    <a:lstStyle/>
                    <a:p>
                      <a:pPr algn="r">
                        <a:spcAft>
                          <a:spcPts val="0"/>
                        </a:spcAft>
                      </a:pPr>
                      <a:r>
                        <a:rPr lang="es-ES" sz="1800" dirty="0">
                          <a:latin typeface="+mn-lt"/>
                          <a:ea typeface="MS Mincho"/>
                          <a:cs typeface="Times New Roman"/>
                        </a:rPr>
                        <a:t>Producción pública</a:t>
                      </a:r>
                    </a:p>
                  </a:txBody>
                  <a:tcPr marL="68580" marR="68580" marT="0" marB="0" anchor="ctr">
                    <a:lnL>
                      <a:noFill/>
                    </a:lnL>
                    <a:lnR>
                      <a:noFill/>
                    </a:lnR>
                    <a:lnT>
                      <a:noFill/>
                    </a:lnT>
                    <a:lnB>
                      <a:noFill/>
                    </a:lnB>
                  </a:tcPr>
                </a:tc>
                <a:tc>
                  <a:txBody>
                    <a:bodyPr/>
                    <a:lstStyle/>
                    <a:p>
                      <a:pPr algn="ctr">
                        <a:spcAft>
                          <a:spcPts val="0"/>
                        </a:spcAft>
                      </a:pPr>
                      <a:endParaRPr lang="es-ES" sz="1800" dirty="0">
                        <a:latin typeface="+mn-lt"/>
                        <a:ea typeface="MS Mincho"/>
                        <a:cs typeface="Times New Roman"/>
                      </a:endParaRPr>
                    </a:p>
                  </a:txBody>
                  <a:tcPr marL="68580" marR="68580" marT="0" marB="0" anchor="ctr">
                    <a:lnL>
                      <a:noFill/>
                    </a:lnL>
                    <a:lnR>
                      <a:noFill/>
                    </a:lnR>
                    <a:lnT>
                      <a:noFill/>
                    </a:lnT>
                    <a:lnB>
                      <a:noFill/>
                    </a:lnB>
                  </a:tcPr>
                </a:tc>
                <a:tc>
                  <a:txBody>
                    <a:bodyPr/>
                    <a:lstStyle/>
                    <a:p>
                      <a:pPr algn="r">
                        <a:spcAft>
                          <a:spcPts val="0"/>
                        </a:spcAft>
                      </a:pPr>
                      <a:r>
                        <a:rPr lang="es-ES" sz="1800" dirty="0">
                          <a:latin typeface="+mn-lt"/>
                          <a:ea typeface="MS Mincho"/>
                          <a:cs typeface="Times New Roman"/>
                        </a:rPr>
                        <a:t>Producción privada</a:t>
                      </a:r>
                    </a:p>
                  </a:txBody>
                  <a:tcPr marL="68580" marR="68580" marT="0" marB="0" anchor="ctr">
                    <a:lnL>
                      <a:noFill/>
                    </a:lnL>
                    <a:lnR>
                      <a:noFill/>
                    </a:lnR>
                    <a:lnT>
                      <a:noFill/>
                    </a:lnT>
                    <a:lnB>
                      <a:noFill/>
                    </a:lnB>
                  </a:tcPr>
                </a:tc>
                <a:extLst>
                  <a:ext uri="{0D108BD9-81ED-4DB2-BD59-A6C34878D82A}">
                    <a16:rowId xmlns:a16="http://schemas.microsoft.com/office/drawing/2014/main" val="10003"/>
                  </a:ext>
                </a:extLst>
              </a:tr>
              <a:tr h="690642">
                <a:tc>
                  <a:txBody>
                    <a:bodyPr/>
                    <a:lstStyle/>
                    <a:p>
                      <a:pPr algn="r">
                        <a:spcAft>
                          <a:spcPts val="0"/>
                        </a:spcAft>
                      </a:pPr>
                      <a:r>
                        <a:rPr lang="es-ES" sz="1800" b="1" dirty="0">
                          <a:latin typeface="+mn-lt"/>
                          <a:ea typeface="MS Mincho"/>
                          <a:cs typeface="Times New Roman"/>
                        </a:rPr>
                        <a:t>Financiación:</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800" dirty="0">
                          <a:latin typeface="+mn-lt"/>
                          <a:ea typeface="MS Mincho"/>
                          <a:cs typeface="Times New Roman"/>
                        </a:rPr>
                        <a:t>Impuestos</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s-ES" sz="1800" dirty="0">
                        <a:latin typeface="+mn-lt"/>
                        <a:ea typeface="MS Mincho"/>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800" dirty="0">
                          <a:latin typeface="+mn-lt"/>
                          <a:ea typeface="MS Mincho"/>
                          <a:cs typeface="Times New Roman"/>
                        </a:rPr>
                        <a:t>Cotizaciones (individualizadas)</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4929" name="AutoShape 1"/>
          <p:cNvSpPr>
            <a:spLocks noChangeArrowheads="1"/>
          </p:cNvSpPr>
          <p:nvPr/>
        </p:nvSpPr>
        <p:spPr bwMode="auto">
          <a:xfrm>
            <a:off x="6003978" y="2077271"/>
            <a:ext cx="2448272" cy="216024"/>
          </a:xfrm>
          <a:prstGeom prst="leftRightArrow">
            <a:avLst>
              <a:gd name="adj1" fmla="val 50000"/>
              <a:gd name="adj2" fmla="val 105964"/>
            </a:avLst>
          </a:prstGeom>
          <a:solidFill>
            <a:schemeClr val="accent6">
              <a:lumMod val="75000"/>
            </a:schemeClr>
          </a:solidFill>
          <a:ln w="9525">
            <a:solidFill>
              <a:srgbClr val="BFBFBF"/>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0" name="AutoShape 1"/>
          <p:cNvSpPr>
            <a:spLocks noChangeArrowheads="1"/>
          </p:cNvSpPr>
          <p:nvPr/>
        </p:nvSpPr>
        <p:spPr bwMode="auto">
          <a:xfrm>
            <a:off x="5915978" y="2986243"/>
            <a:ext cx="3278189" cy="302044"/>
          </a:xfrm>
          <a:prstGeom prst="leftRightArrow">
            <a:avLst>
              <a:gd name="adj1" fmla="val 50000"/>
              <a:gd name="adj2" fmla="val 105964"/>
            </a:avLst>
          </a:prstGeom>
          <a:solidFill>
            <a:schemeClr val="accent6">
              <a:lumMod val="75000"/>
            </a:schemeClr>
          </a:solidFill>
          <a:ln w="9525">
            <a:solidFill>
              <a:srgbClr val="BFBFBF"/>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1" name="AutoShape 1"/>
          <p:cNvSpPr>
            <a:spLocks noChangeArrowheads="1"/>
          </p:cNvSpPr>
          <p:nvPr/>
        </p:nvSpPr>
        <p:spPr bwMode="auto">
          <a:xfrm>
            <a:off x="5915978" y="4055932"/>
            <a:ext cx="3547335" cy="109668"/>
          </a:xfrm>
          <a:prstGeom prst="leftRightArrow">
            <a:avLst>
              <a:gd name="adj1" fmla="val 50000"/>
              <a:gd name="adj2" fmla="val 105964"/>
            </a:avLst>
          </a:prstGeom>
          <a:solidFill>
            <a:schemeClr val="accent6">
              <a:lumMod val="75000"/>
            </a:schemeClr>
          </a:solidFill>
          <a:ln w="9525">
            <a:solidFill>
              <a:srgbClr val="BFBFBF"/>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2" name="AutoShape 1"/>
          <p:cNvSpPr>
            <a:spLocks noChangeArrowheads="1"/>
          </p:cNvSpPr>
          <p:nvPr/>
        </p:nvSpPr>
        <p:spPr bwMode="auto">
          <a:xfrm>
            <a:off x="5915979" y="4704004"/>
            <a:ext cx="2270077" cy="72008"/>
          </a:xfrm>
          <a:prstGeom prst="leftRightArrow">
            <a:avLst>
              <a:gd name="adj1" fmla="val 50000"/>
              <a:gd name="adj2" fmla="val 105964"/>
            </a:avLst>
          </a:prstGeom>
          <a:solidFill>
            <a:schemeClr val="accent6">
              <a:lumMod val="75000"/>
            </a:schemeClr>
          </a:solidFill>
          <a:ln w="9525">
            <a:solidFill>
              <a:srgbClr val="BFBFBF"/>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3" name="AutoShape 1"/>
          <p:cNvSpPr>
            <a:spLocks noChangeArrowheads="1"/>
          </p:cNvSpPr>
          <p:nvPr/>
        </p:nvSpPr>
        <p:spPr bwMode="auto">
          <a:xfrm>
            <a:off x="5915980" y="5424084"/>
            <a:ext cx="1312134" cy="149402"/>
          </a:xfrm>
          <a:prstGeom prst="leftRightArrow">
            <a:avLst>
              <a:gd name="adj1" fmla="val 50000"/>
              <a:gd name="adj2" fmla="val 105964"/>
            </a:avLst>
          </a:prstGeom>
          <a:solidFill>
            <a:schemeClr val="accent6">
              <a:lumMod val="75000"/>
            </a:schemeClr>
          </a:solidFill>
          <a:ln w="9525">
            <a:solidFill>
              <a:srgbClr val="BFBFBF"/>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4" name="CuadroTexto 13"/>
          <p:cNvSpPr txBox="1"/>
          <p:nvPr/>
        </p:nvSpPr>
        <p:spPr>
          <a:xfrm rot="5400000">
            <a:off x="5250934" y="1318264"/>
            <a:ext cx="369332" cy="9652000"/>
          </a:xfrm>
          <a:prstGeom prst="rect">
            <a:avLst/>
          </a:prstGeom>
          <a:noFill/>
        </p:spPr>
        <p:txBody>
          <a:bodyPr vert="vert270" wrap="square" rtlCol="0">
            <a:spAutoFit/>
          </a:bodyPr>
          <a:lstStyle/>
          <a:p>
            <a:r>
              <a:rPr lang="es-ES" sz="1200" i="1" dirty="0">
                <a:solidFill>
                  <a:schemeClr val="accent4"/>
                </a:solidFill>
              </a:rPr>
              <a:t>Fuente</a:t>
            </a:r>
            <a:r>
              <a:rPr lang="es-ES" sz="1200" dirty="0">
                <a:solidFill>
                  <a:schemeClr val="accent4"/>
                </a:solidFill>
              </a:rPr>
              <a:t>: Muñoz de Bustillo y Antón. </a:t>
            </a:r>
            <a:r>
              <a:rPr lang="es-ES" sz="1200" i="1" dirty="0" err="1">
                <a:solidFill>
                  <a:schemeClr val="accent4"/>
                </a:solidFill>
              </a:rPr>
              <a:t>Mimeo</a:t>
            </a:r>
            <a:r>
              <a:rPr lang="es-ES" sz="1200" dirty="0">
                <a:solidFill>
                  <a:schemeClr val="accent4"/>
                </a:solidFill>
              </a:rPr>
              <a:t>.</a:t>
            </a:r>
          </a:p>
        </p:txBody>
      </p:sp>
    </p:spTree>
    <p:extLst>
      <p:ext uri="{BB962C8B-B14F-4D97-AF65-F5344CB8AC3E}">
        <p14:creationId xmlns:p14="http://schemas.microsoft.com/office/powerpoint/2010/main" val="149411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normAutofit/>
          </a:bodyPr>
          <a:lstStyle/>
          <a:p>
            <a:r>
              <a:rPr lang="es-ES" altLang="es-ES" dirty="0"/>
              <a:t>Evolución histórica del Estado de bienestar</a:t>
            </a:r>
          </a:p>
        </p:txBody>
      </p:sp>
      <p:sp>
        <p:nvSpPr>
          <p:cNvPr id="410627" name="Rectangle 3"/>
          <p:cNvSpPr>
            <a:spLocks noGrp="1" noChangeArrowheads="1"/>
          </p:cNvSpPr>
          <p:nvPr>
            <p:ph sz="quarter" idx="1"/>
          </p:nvPr>
        </p:nvSpPr>
        <p:spPr/>
        <p:txBody>
          <a:bodyPr/>
          <a:lstStyle/>
          <a:p>
            <a:r>
              <a:rPr lang="es-ES" altLang="es-ES" cap="small" dirty="0">
                <a:latin typeface="Gill Sans"/>
              </a:rPr>
              <a:t>Breve Aproximación Histórica I</a:t>
            </a:r>
            <a:r>
              <a:rPr lang="es-ES" altLang="es-ES" dirty="0">
                <a:latin typeface="Gill Sans"/>
              </a:rPr>
              <a:t>: </a:t>
            </a:r>
          </a:p>
          <a:p>
            <a:pPr lvl="1"/>
            <a:r>
              <a:rPr lang="es-ES" altLang="es-ES" dirty="0"/>
              <a:t>Antecedentes: reparto de pan y leyes de pobres</a:t>
            </a:r>
          </a:p>
          <a:p>
            <a:pPr lvl="1"/>
            <a:r>
              <a:rPr lang="es-ES" altLang="es-ES" dirty="0"/>
              <a:t>Debates de las Leyes de pobres → Libre mercado</a:t>
            </a:r>
          </a:p>
          <a:p>
            <a:pPr lvl="1"/>
            <a:r>
              <a:rPr lang="es-ES" altLang="es-ES" dirty="0"/>
              <a:t>Miseria → Movilizaciones → ▲ Intervencionismo </a:t>
            </a:r>
          </a:p>
          <a:p>
            <a:pPr lvl="1"/>
            <a:r>
              <a:rPr lang="es-ES" altLang="es-ES" dirty="0"/>
              <a:t>1880: Primeras políticas sociales</a:t>
            </a:r>
          </a:p>
          <a:p>
            <a:pPr lvl="1"/>
            <a:endParaRPr lang="es-ES" altLang="es-ES" dirty="0"/>
          </a:p>
        </p:txBody>
      </p:sp>
      <p:sp>
        <p:nvSpPr>
          <p:cNvPr id="11" name="Marcador de texto 10">
            <a:extLst>
              <a:ext uri="{FF2B5EF4-FFF2-40B4-BE49-F238E27FC236}">
                <a16:creationId xmlns:a16="http://schemas.microsoft.com/office/drawing/2014/main" id="{72FDEF39-35DE-F7D2-958C-7913F20C7D7B}"/>
              </a:ext>
            </a:extLst>
          </p:cNvPr>
          <p:cNvSpPr>
            <a:spLocks noGrp="1"/>
          </p:cNvSpPr>
          <p:nvPr>
            <p:ph type="body" sz="quarter" idx="17"/>
          </p:nvPr>
        </p:nvSpPr>
        <p:spPr/>
        <p:txBody>
          <a:bodyPr/>
          <a:lstStyle/>
          <a:p>
            <a:endParaRPr lang="es-ES" dirty="0"/>
          </a:p>
        </p:txBody>
      </p:sp>
      <p:sp>
        <p:nvSpPr>
          <p:cNvPr id="12" name="Marcador de texto 11">
            <a:extLst>
              <a:ext uri="{FF2B5EF4-FFF2-40B4-BE49-F238E27FC236}">
                <a16:creationId xmlns:a16="http://schemas.microsoft.com/office/drawing/2014/main" id="{92F35DE7-88B6-1C3D-7762-284D2553C46A}"/>
              </a:ext>
            </a:extLst>
          </p:cNvPr>
          <p:cNvSpPr>
            <a:spLocks noGrp="1"/>
          </p:cNvSpPr>
          <p:nvPr>
            <p:ph type="body" sz="quarter" idx="18"/>
          </p:nvPr>
        </p:nvSpPr>
        <p:spPr/>
        <p:txBody>
          <a:bodyPr/>
          <a:lstStyle/>
          <a:p>
            <a:endParaRPr lang="es-ES" dirty="0"/>
          </a:p>
        </p:txBody>
      </p:sp>
      <p:sp>
        <p:nvSpPr>
          <p:cNvPr id="13" name="Marcador de texto 12">
            <a:extLst>
              <a:ext uri="{FF2B5EF4-FFF2-40B4-BE49-F238E27FC236}">
                <a16:creationId xmlns:a16="http://schemas.microsoft.com/office/drawing/2014/main" id="{72E3A926-FFE2-1013-0735-BBBAA3F9E1E3}"/>
              </a:ext>
            </a:extLst>
          </p:cNvPr>
          <p:cNvSpPr>
            <a:spLocks noGrp="1"/>
          </p:cNvSpPr>
          <p:nvPr>
            <p:ph type="body" sz="quarter" idx="19"/>
          </p:nvPr>
        </p:nvSpPr>
        <p:spPr/>
        <p:txBody>
          <a:bodyPr/>
          <a:lstStyle/>
          <a:p>
            <a:endParaRPr lang="es-ES"/>
          </a:p>
        </p:txBody>
      </p:sp>
      <p:sp>
        <p:nvSpPr>
          <p:cNvPr id="14" name="Marcador de texto 13">
            <a:extLst>
              <a:ext uri="{FF2B5EF4-FFF2-40B4-BE49-F238E27FC236}">
                <a16:creationId xmlns:a16="http://schemas.microsoft.com/office/drawing/2014/main" id="{2C37BF4F-C8FA-889A-8A27-665C95238FCB}"/>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CDAF0B69-2EA4-82B1-8730-C9D671B4D772}"/>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82DAB4F4-0FC5-1FCC-0343-CCC89E3B1ABA}"/>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D93317C2-9763-7220-BDD9-1799A06D4631}"/>
              </a:ext>
            </a:extLst>
          </p:cNvPr>
          <p:cNvSpPr>
            <a:spLocks noGrp="1"/>
          </p:cNvSpPr>
          <p:nvPr>
            <p:ph type="body" sz="quarter" idx="24"/>
          </p:nvPr>
        </p:nvSpPr>
        <p:spPr/>
        <p:txBody>
          <a:bodyPr/>
          <a:lstStyle/>
          <a:p>
            <a:endParaRPr lang="es-ES"/>
          </a:p>
        </p:txBody>
      </p:sp>
      <p:sp>
        <p:nvSpPr>
          <p:cNvPr id="2" name="object 2"/>
          <p:cNvSpPr/>
          <p:nvPr/>
        </p:nvSpPr>
        <p:spPr>
          <a:xfrm>
            <a:off x="5654041" y="2363673"/>
            <a:ext cx="5817869" cy="4236721"/>
          </a:xfrm>
          <a:prstGeom prst="rect">
            <a:avLst/>
          </a:prstGeom>
          <a:blipFill>
            <a:blip r:embed="rId3" cstate="print"/>
            <a:stretch>
              <a:fillRect/>
            </a:stretch>
          </a:blipFill>
        </p:spPr>
        <p:txBody>
          <a:bodyPr wrap="square" lIns="0" tIns="0" rIns="0" bIns="0" rtlCol="0"/>
          <a:lstStyle/>
          <a:p>
            <a:endParaRPr/>
          </a:p>
        </p:txBody>
      </p:sp>
      <p:sp>
        <p:nvSpPr>
          <p:cNvPr id="5" name="CuadroTexto 16">
            <a:extLst>
              <a:ext uri="{FF2B5EF4-FFF2-40B4-BE49-F238E27FC236}">
                <a16:creationId xmlns:a16="http://schemas.microsoft.com/office/drawing/2014/main" id="{F8E99A4A-FE41-DD51-8AB8-8E5ED2DCFDD2}"/>
              </a:ext>
            </a:extLst>
          </p:cNvPr>
          <p:cNvSpPr txBox="1"/>
          <p:nvPr/>
        </p:nvSpPr>
        <p:spPr>
          <a:xfrm>
            <a:off x="11397734" y="2363673"/>
            <a:ext cx="369332" cy="5013960"/>
          </a:xfrm>
          <a:prstGeom prst="rect">
            <a:avLst/>
          </a:prstGeom>
          <a:noFill/>
        </p:spPr>
        <p:txBody>
          <a:bodyPr vert="vert270"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ES" sz="1200" i="1" dirty="0">
                <a:solidFill>
                  <a:schemeClr val="accent4"/>
                </a:solidFill>
              </a:rPr>
              <a:t>Fuente</a:t>
            </a:r>
            <a:r>
              <a:rPr lang="es-ES" sz="1200" dirty="0">
                <a:solidFill>
                  <a:schemeClr val="accent4"/>
                </a:solidFill>
              </a:rPr>
              <a:t>: Pierson (1998), p. 104.</a:t>
            </a:r>
          </a:p>
        </p:txBody>
      </p:sp>
    </p:spTree>
    <p:extLst>
      <p:ext uri="{BB962C8B-B14F-4D97-AF65-F5344CB8AC3E}">
        <p14:creationId xmlns:p14="http://schemas.microsoft.com/office/powerpoint/2010/main" val="2774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D6E0C-E05F-BA0E-30F7-CD16D0EA3D6D}"/>
            </a:ext>
          </a:extLst>
        </p:cNvPr>
        <p:cNvGrpSpPr/>
        <p:nvPr/>
      </p:nvGrpSpPr>
      <p:grpSpPr>
        <a:xfrm>
          <a:off x="0" y="0"/>
          <a:ext cx="0" cy="0"/>
          <a:chOff x="0" y="0"/>
          <a:chExt cx="0" cy="0"/>
        </a:xfrm>
      </p:grpSpPr>
      <p:sp>
        <p:nvSpPr>
          <p:cNvPr id="410626" name="Rectangle 2">
            <a:extLst>
              <a:ext uri="{FF2B5EF4-FFF2-40B4-BE49-F238E27FC236}">
                <a16:creationId xmlns:a16="http://schemas.microsoft.com/office/drawing/2014/main" id="{B93D3951-8D83-4712-15A6-AD246DE887F5}"/>
              </a:ext>
            </a:extLst>
          </p:cNvPr>
          <p:cNvSpPr>
            <a:spLocks noGrp="1" noChangeArrowheads="1"/>
          </p:cNvSpPr>
          <p:nvPr>
            <p:ph type="title"/>
          </p:nvPr>
        </p:nvSpPr>
        <p:spPr/>
        <p:txBody>
          <a:bodyPr>
            <a:normAutofit/>
          </a:bodyPr>
          <a:lstStyle/>
          <a:p>
            <a:r>
              <a:rPr lang="es-ES" altLang="es-ES" dirty="0"/>
              <a:t>Evolución histórica del Estado de bienestar</a:t>
            </a:r>
          </a:p>
        </p:txBody>
      </p:sp>
      <p:sp>
        <p:nvSpPr>
          <p:cNvPr id="410627" name="Rectangle 3">
            <a:extLst>
              <a:ext uri="{FF2B5EF4-FFF2-40B4-BE49-F238E27FC236}">
                <a16:creationId xmlns:a16="http://schemas.microsoft.com/office/drawing/2014/main" id="{045B7520-5A9E-4ED9-E10E-E038A2BA44A7}"/>
              </a:ext>
            </a:extLst>
          </p:cNvPr>
          <p:cNvSpPr>
            <a:spLocks noGrp="1" noChangeArrowheads="1"/>
          </p:cNvSpPr>
          <p:nvPr>
            <p:ph sz="quarter" idx="1"/>
          </p:nvPr>
        </p:nvSpPr>
        <p:spPr/>
        <p:txBody>
          <a:bodyPr/>
          <a:lstStyle/>
          <a:p>
            <a:r>
              <a:rPr lang="es-ES" altLang="es-ES" cap="small" dirty="0">
                <a:latin typeface="Gill Sans"/>
              </a:rPr>
              <a:t>Breve Aproximación Histórica II</a:t>
            </a:r>
            <a:r>
              <a:rPr lang="es-ES" altLang="es-ES" dirty="0">
                <a:latin typeface="Gill Sans"/>
              </a:rPr>
              <a:t>: </a:t>
            </a:r>
          </a:p>
          <a:p>
            <a:pPr lvl="1"/>
            <a:r>
              <a:rPr lang="es-ES" altLang="es-ES" dirty="0"/>
              <a:t>Keynes: desempleo → insuficiencia demanda agregada → políticas de pleno empleo: I, C, </a:t>
            </a:r>
            <a:r>
              <a:rPr lang="es-ES" altLang="es-ES" dirty="0" err="1"/>
              <a:t>Tr</a:t>
            </a:r>
            <a:endParaRPr lang="es-ES" altLang="es-ES" dirty="0"/>
          </a:p>
          <a:p>
            <a:pPr lvl="1"/>
            <a:r>
              <a:rPr lang="es-ES" altLang="es-ES" dirty="0"/>
              <a:t>1941: </a:t>
            </a:r>
            <a:r>
              <a:rPr lang="es-ES" altLang="es-ES" dirty="0" err="1"/>
              <a:t>welfare</a:t>
            </a:r>
            <a:r>
              <a:rPr lang="es-ES" altLang="es-ES" dirty="0"/>
              <a:t> </a:t>
            </a:r>
            <a:r>
              <a:rPr lang="es-ES" altLang="es-ES" dirty="0" err="1"/>
              <a:t>state</a:t>
            </a:r>
            <a:endParaRPr lang="es-ES" altLang="es-ES" dirty="0"/>
          </a:p>
          <a:p>
            <a:pPr lvl="1"/>
            <a:r>
              <a:rPr lang="es-ES" altLang="es-ES" dirty="0"/>
              <a:t>Posguerra: expansión económica, movilización social</a:t>
            </a:r>
          </a:p>
          <a:p>
            <a:pPr lvl="1"/>
            <a:endParaRPr lang="es-ES" altLang="es-ES" dirty="0"/>
          </a:p>
          <a:p>
            <a:pPr lvl="1"/>
            <a:endParaRPr lang="es-ES" altLang="es-ES" dirty="0"/>
          </a:p>
        </p:txBody>
      </p:sp>
      <p:sp>
        <p:nvSpPr>
          <p:cNvPr id="11" name="Marcador de texto 10">
            <a:extLst>
              <a:ext uri="{FF2B5EF4-FFF2-40B4-BE49-F238E27FC236}">
                <a16:creationId xmlns:a16="http://schemas.microsoft.com/office/drawing/2014/main" id="{A09589E0-5983-239E-554D-FA36A767F5D4}"/>
              </a:ext>
            </a:extLst>
          </p:cNvPr>
          <p:cNvSpPr>
            <a:spLocks noGrp="1"/>
          </p:cNvSpPr>
          <p:nvPr>
            <p:ph type="body" sz="quarter" idx="17"/>
          </p:nvPr>
        </p:nvSpPr>
        <p:spPr/>
        <p:txBody>
          <a:bodyPr/>
          <a:lstStyle/>
          <a:p>
            <a:endParaRPr lang="es-ES" dirty="0"/>
          </a:p>
        </p:txBody>
      </p:sp>
      <p:sp>
        <p:nvSpPr>
          <p:cNvPr id="12" name="Marcador de texto 11">
            <a:extLst>
              <a:ext uri="{FF2B5EF4-FFF2-40B4-BE49-F238E27FC236}">
                <a16:creationId xmlns:a16="http://schemas.microsoft.com/office/drawing/2014/main" id="{C558534C-F386-6401-9602-BE2423F06DD9}"/>
              </a:ext>
            </a:extLst>
          </p:cNvPr>
          <p:cNvSpPr>
            <a:spLocks noGrp="1"/>
          </p:cNvSpPr>
          <p:nvPr>
            <p:ph type="body" sz="quarter" idx="18"/>
          </p:nvPr>
        </p:nvSpPr>
        <p:spPr/>
        <p:txBody>
          <a:bodyPr/>
          <a:lstStyle/>
          <a:p>
            <a:endParaRPr lang="es-ES" dirty="0"/>
          </a:p>
        </p:txBody>
      </p:sp>
      <p:sp>
        <p:nvSpPr>
          <p:cNvPr id="13" name="Marcador de texto 12">
            <a:extLst>
              <a:ext uri="{FF2B5EF4-FFF2-40B4-BE49-F238E27FC236}">
                <a16:creationId xmlns:a16="http://schemas.microsoft.com/office/drawing/2014/main" id="{2475F49B-4D69-8C47-034A-7864D82E47F0}"/>
              </a:ext>
            </a:extLst>
          </p:cNvPr>
          <p:cNvSpPr>
            <a:spLocks noGrp="1"/>
          </p:cNvSpPr>
          <p:nvPr>
            <p:ph type="body" sz="quarter" idx="19"/>
          </p:nvPr>
        </p:nvSpPr>
        <p:spPr/>
        <p:txBody>
          <a:bodyPr/>
          <a:lstStyle/>
          <a:p>
            <a:endParaRPr lang="es-ES"/>
          </a:p>
        </p:txBody>
      </p:sp>
      <p:sp>
        <p:nvSpPr>
          <p:cNvPr id="14" name="Marcador de texto 13">
            <a:extLst>
              <a:ext uri="{FF2B5EF4-FFF2-40B4-BE49-F238E27FC236}">
                <a16:creationId xmlns:a16="http://schemas.microsoft.com/office/drawing/2014/main" id="{ED919AAD-47AC-5F94-65E3-BB9691409158}"/>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AA491D5F-D539-5F87-FB4B-C7B2B9C8B700}"/>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61305D31-B1AC-641C-47C5-99CCEABB196F}"/>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B63A8290-FC3D-E02C-41F3-34EA29DCC15B}"/>
              </a:ext>
            </a:extLst>
          </p:cNvPr>
          <p:cNvSpPr>
            <a:spLocks noGrp="1"/>
          </p:cNvSpPr>
          <p:nvPr>
            <p:ph type="body" sz="quarter" idx="24"/>
          </p:nvPr>
        </p:nvSpPr>
        <p:spPr/>
        <p:txBody>
          <a:bodyPr/>
          <a:lstStyle/>
          <a:p>
            <a:endParaRPr lang="es-ES"/>
          </a:p>
        </p:txBody>
      </p:sp>
      <p:graphicFrame>
        <p:nvGraphicFramePr>
          <p:cNvPr id="2" name="Group 123">
            <a:extLst>
              <a:ext uri="{FF2B5EF4-FFF2-40B4-BE49-F238E27FC236}">
                <a16:creationId xmlns:a16="http://schemas.microsoft.com/office/drawing/2014/main" id="{06C3F7F9-604A-5BF7-7137-2184A4381C5A}"/>
              </a:ext>
            </a:extLst>
          </p:cNvPr>
          <p:cNvGraphicFramePr>
            <a:graphicFrameLocks/>
          </p:cNvGraphicFramePr>
          <p:nvPr>
            <p:extLst>
              <p:ext uri="{D42A27DB-BD31-4B8C-83A1-F6EECF244321}">
                <p14:modId xmlns:p14="http://schemas.microsoft.com/office/powerpoint/2010/main" val="2202741059"/>
              </p:ext>
            </p:extLst>
          </p:nvPr>
        </p:nvGraphicFramePr>
        <p:xfrm>
          <a:off x="4266731" y="3045804"/>
          <a:ext cx="7143859" cy="2868613"/>
        </p:xfrm>
        <a:graphic>
          <a:graphicData uri="http://schemas.openxmlformats.org/drawingml/2006/table">
            <a:tbl>
              <a:tblPr/>
              <a:tblGrid>
                <a:gridCol w="2957414">
                  <a:extLst>
                    <a:ext uri="{9D8B030D-6E8A-4147-A177-3AD203B41FA5}">
                      <a16:colId xmlns:a16="http://schemas.microsoft.com/office/drawing/2014/main" val="1597299002"/>
                    </a:ext>
                  </a:extLst>
                </a:gridCol>
                <a:gridCol w="4186445">
                  <a:extLst>
                    <a:ext uri="{9D8B030D-6E8A-4147-A177-3AD203B41FA5}">
                      <a16:colId xmlns:a16="http://schemas.microsoft.com/office/drawing/2014/main" val="744249450"/>
                    </a:ext>
                  </a:extLst>
                </a:gridCol>
              </a:tblGrid>
              <a:tr h="650875">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s-ES_tradnl" altLang="es-ES" sz="1800" b="1" i="0" u="none" strike="noStrike" cap="none" normalizeH="0" baseline="0">
                        <a:ln>
                          <a:noFill/>
                        </a:ln>
                        <a:solidFill>
                          <a:schemeClr val="bg1"/>
                        </a:solidFill>
                        <a:effectLst/>
                        <a:latin typeface="Trebuchet MS" panose="020B0603020202020204" pitchFamily="34" charset="0"/>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dirty="0">
                          <a:ln>
                            <a:noFill/>
                          </a:ln>
                          <a:solidFill>
                            <a:schemeClr val="bg1"/>
                          </a:solidFill>
                          <a:effectLst/>
                          <a:latin typeface="Trebuchet MS" panose="020B0603020202020204" pitchFamily="34" charset="0"/>
                        </a:rPr>
                        <a:t>Orígenes y expansión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190640431"/>
                  </a:ext>
                </a:extLst>
              </a:tr>
              <a:tr h="652463">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dirty="0">
                          <a:ln>
                            <a:noFill/>
                          </a:ln>
                          <a:solidFill>
                            <a:schemeClr val="bg1"/>
                          </a:solidFill>
                          <a:effectLst/>
                          <a:latin typeface="Trebuchet MS" panose="020B0603020202020204" pitchFamily="34" charset="0"/>
                        </a:rPr>
                        <a:t>Funcionalistas y </a:t>
                      </a:r>
                      <a:r>
                        <a:rPr kumimoji="0" lang="es-ES_tradnl" altLang="es-ES" sz="1800" b="1" i="0" u="none" strike="noStrike" cap="none" normalizeH="0" baseline="0" dirty="0" err="1">
                          <a:ln>
                            <a:noFill/>
                          </a:ln>
                          <a:solidFill>
                            <a:schemeClr val="bg1"/>
                          </a:solidFill>
                          <a:effectLst/>
                          <a:latin typeface="Trebuchet MS" panose="020B0603020202020204" pitchFamily="34" charset="0"/>
                        </a:rPr>
                        <a:t>neo-funcion</a:t>
                      </a:r>
                      <a:r>
                        <a:rPr kumimoji="0" lang="es-ES_tradnl" altLang="es-ES" sz="1800" b="1" i="0" u="none" strike="noStrike" cap="none" normalizeH="0" baseline="0" dirty="0">
                          <a:ln>
                            <a:noFill/>
                          </a:ln>
                          <a:solidFill>
                            <a:schemeClr val="bg1"/>
                          </a:solidFill>
                          <a:effectLst/>
                          <a:latin typeface="Trebuchet MS" panose="020B0603020202020204"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D528D"/>
                    </a:solid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0" i="0" u="none" strike="noStrike" cap="none" normalizeH="0" baseline="0">
                          <a:ln>
                            <a:noFill/>
                          </a:ln>
                          <a:solidFill>
                            <a:schemeClr val="bg1"/>
                          </a:solidFill>
                          <a:effectLst/>
                          <a:latin typeface="Trebuchet MS" panose="020B0603020202020204" pitchFamily="34" charset="0"/>
                        </a:rPr>
                        <a:t>Industrialización y variables demográficas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80000"/>
                      </a:schemeClr>
                    </a:solidFill>
                  </a:tcPr>
                </a:tc>
                <a:extLst>
                  <a:ext uri="{0D108BD9-81ED-4DB2-BD59-A6C34878D82A}">
                    <a16:rowId xmlns:a16="http://schemas.microsoft.com/office/drawing/2014/main" val="3038106899"/>
                  </a:ext>
                </a:extLst>
              </a:tr>
              <a:tr h="650875">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dirty="0" err="1">
                          <a:ln>
                            <a:noFill/>
                          </a:ln>
                          <a:solidFill>
                            <a:schemeClr val="bg1"/>
                          </a:solidFill>
                          <a:effectLst/>
                          <a:latin typeface="Trebuchet MS" panose="020B0603020202020204" pitchFamily="34" charset="0"/>
                        </a:rPr>
                        <a:t>Neo-marxistas</a:t>
                      </a:r>
                      <a:endParaRPr kumimoji="0" lang="es-ES_tradnl" altLang="es-ES" sz="1800" b="1" i="0" u="none" strike="noStrike" cap="none" normalizeH="0" baseline="0" dirty="0">
                        <a:ln>
                          <a:noFill/>
                        </a:ln>
                        <a:solidFill>
                          <a:schemeClr val="bg1"/>
                        </a:solidFill>
                        <a:effectLst/>
                        <a:latin typeface="Trebuchet MS" panose="020B0603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0" i="0" u="none" strike="noStrike" cap="none" normalizeH="0" baseline="0" dirty="0">
                          <a:ln>
                            <a:noFill/>
                          </a:ln>
                          <a:solidFill>
                            <a:schemeClr val="bg1"/>
                          </a:solidFill>
                          <a:effectLst/>
                          <a:latin typeface="Trebuchet MS" panose="020B0603020202020204" pitchFamily="34" charset="0"/>
                        </a:rPr>
                        <a:t>Necesidad capitalista de la reproducción social: acumulación y legitimación (crisis fiscal)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extLst>
                  <a:ext uri="{0D108BD9-81ED-4DB2-BD59-A6C34878D82A}">
                    <a16:rowId xmlns:a16="http://schemas.microsoft.com/office/drawing/2014/main" val="3583218848"/>
                  </a:ext>
                </a:extLst>
              </a:tr>
              <a:tr h="650875">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a:ln>
                            <a:noFill/>
                          </a:ln>
                          <a:solidFill>
                            <a:schemeClr val="bg1"/>
                          </a:solidFill>
                          <a:effectLst/>
                          <a:latin typeface="Trebuchet MS" panose="020B0603020202020204" pitchFamily="34" charset="0"/>
                        </a:rPr>
                        <a:t>Enfoque de los RR. de poder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D528D"/>
                    </a:solid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0" i="0" u="none" strike="noStrike" cap="none" normalizeH="0" baseline="0" dirty="0">
                          <a:ln>
                            <a:noFill/>
                          </a:ln>
                          <a:solidFill>
                            <a:schemeClr val="bg1"/>
                          </a:solidFill>
                          <a:effectLst/>
                          <a:latin typeface="Trebuchet MS" panose="020B0603020202020204" pitchFamily="34" charset="0"/>
                        </a:rPr>
                        <a:t>Conquista de los trabajadores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80000"/>
                      </a:schemeClr>
                    </a:solidFill>
                  </a:tcPr>
                </a:tc>
                <a:extLst>
                  <a:ext uri="{0D108BD9-81ED-4DB2-BD59-A6C34878D82A}">
                    <a16:rowId xmlns:a16="http://schemas.microsoft.com/office/drawing/2014/main" val="3233712494"/>
                  </a:ext>
                </a:extLst>
              </a:tr>
            </a:tbl>
          </a:graphicData>
        </a:graphic>
      </p:graphicFrame>
    </p:spTree>
    <p:extLst>
      <p:ext uri="{BB962C8B-B14F-4D97-AF65-F5344CB8AC3E}">
        <p14:creationId xmlns:p14="http://schemas.microsoft.com/office/powerpoint/2010/main" val="20263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47C5-3A6C-A1C3-5982-FDD638826E1A}"/>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4A1515C5-FF33-AD40-32CF-17B92F419E52}"/>
              </a:ext>
            </a:extLst>
          </p:cNvPr>
          <p:cNvSpPr>
            <a:spLocks noGrp="1"/>
          </p:cNvSpPr>
          <p:nvPr>
            <p:ph type="title"/>
          </p:nvPr>
        </p:nvSpPr>
        <p:spPr/>
        <p:txBody>
          <a:bodyPr>
            <a:normAutofit/>
          </a:bodyPr>
          <a:lstStyle/>
          <a:p>
            <a:r>
              <a:rPr lang="es-ES" dirty="0"/>
              <a:t>Explicaciones de la Diversidad</a:t>
            </a:r>
          </a:p>
        </p:txBody>
      </p:sp>
      <p:sp>
        <p:nvSpPr>
          <p:cNvPr id="3" name="2 Marcador de contenido">
            <a:extLst>
              <a:ext uri="{FF2B5EF4-FFF2-40B4-BE49-F238E27FC236}">
                <a16:creationId xmlns:a16="http://schemas.microsoft.com/office/drawing/2014/main" id="{CCD7346D-FAF0-53CA-8A81-6408E702117F}"/>
              </a:ext>
            </a:extLst>
          </p:cNvPr>
          <p:cNvSpPr>
            <a:spLocks noGrp="1"/>
          </p:cNvSpPr>
          <p:nvPr>
            <p:ph sz="quarter" idx="1"/>
          </p:nvPr>
        </p:nvSpPr>
        <p:spPr>
          <a:xfrm>
            <a:off x="609600" y="864158"/>
            <a:ext cx="6137189" cy="5609794"/>
          </a:xfrm>
        </p:spPr>
        <p:txBody>
          <a:bodyPr/>
          <a:lstStyle/>
          <a:p>
            <a:r>
              <a:rPr lang="es-ES" dirty="0"/>
              <a:t>Peter Flora (1986): </a:t>
            </a:r>
            <a:r>
              <a:rPr lang="es-ES" dirty="0" err="1"/>
              <a:t>Growth</a:t>
            </a:r>
            <a:r>
              <a:rPr lang="es-ES" dirty="0"/>
              <a:t> </a:t>
            </a:r>
            <a:r>
              <a:rPr lang="es-ES" dirty="0" err="1"/>
              <a:t>to</a:t>
            </a:r>
            <a:r>
              <a:rPr lang="es-ES" dirty="0"/>
              <a:t> </a:t>
            </a:r>
            <a:r>
              <a:rPr lang="es-ES" dirty="0" err="1"/>
              <a:t>Limits</a:t>
            </a:r>
            <a:endParaRPr lang="es-ES" dirty="0"/>
          </a:p>
          <a:p>
            <a:r>
              <a:rPr lang="es-ES" dirty="0"/>
              <a:t>Fuente básica para el estudio del EB.</a:t>
            </a:r>
          </a:p>
          <a:p>
            <a:r>
              <a:rPr lang="es-ES" dirty="0"/>
              <a:t>Metodología cualitativa con mucha fundamentación empírica.</a:t>
            </a:r>
          </a:p>
          <a:p>
            <a:r>
              <a:rPr lang="es-ES" dirty="0"/>
              <a:t>Expansión de los EB deriva de industrialización, democratización y tradiciones políticas.</a:t>
            </a:r>
          </a:p>
          <a:p>
            <a:r>
              <a:rPr lang="es-ES" dirty="0"/>
              <a:t>Expansión es limitada por restricciones estructurales y políticas que impiden su desarrollo ilimitado (factores económicos, demográficos y políticos, que varían según el contexto nacional)</a:t>
            </a:r>
          </a:p>
        </p:txBody>
      </p:sp>
      <p:sp>
        <p:nvSpPr>
          <p:cNvPr id="4" name="Marcador de texto 3">
            <a:extLst>
              <a:ext uri="{FF2B5EF4-FFF2-40B4-BE49-F238E27FC236}">
                <a16:creationId xmlns:a16="http://schemas.microsoft.com/office/drawing/2014/main" id="{3D7467D1-1105-9084-33A9-2433397FC067}"/>
              </a:ext>
            </a:extLst>
          </p:cNvPr>
          <p:cNvSpPr>
            <a:spLocks noGrp="1"/>
          </p:cNvSpPr>
          <p:nvPr>
            <p:ph type="body" sz="quarter" idx="17"/>
          </p:nvPr>
        </p:nvSpPr>
        <p:spPr/>
        <p:txBody>
          <a:bodyPr/>
          <a:lstStyle/>
          <a:p>
            <a:endParaRPr lang="es-ES"/>
          </a:p>
        </p:txBody>
      </p:sp>
      <p:sp>
        <p:nvSpPr>
          <p:cNvPr id="5" name="Marcador de texto 4">
            <a:extLst>
              <a:ext uri="{FF2B5EF4-FFF2-40B4-BE49-F238E27FC236}">
                <a16:creationId xmlns:a16="http://schemas.microsoft.com/office/drawing/2014/main" id="{41196687-E6DE-04C3-E9F5-E48604FC5539}"/>
              </a:ext>
            </a:extLst>
          </p:cNvPr>
          <p:cNvSpPr>
            <a:spLocks noGrp="1"/>
          </p:cNvSpPr>
          <p:nvPr>
            <p:ph type="body" sz="quarter" idx="18"/>
          </p:nvPr>
        </p:nvSpPr>
        <p:spPr/>
        <p:txBody>
          <a:bodyPr/>
          <a:lstStyle/>
          <a:p>
            <a:endParaRPr lang="es-ES"/>
          </a:p>
        </p:txBody>
      </p:sp>
      <p:sp>
        <p:nvSpPr>
          <p:cNvPr id="6" name="Marcador de texto 5">
            <a:extLst>
              <a:ext uri="{FF2B5EF4-FFF2-40B4-BE49-F238E27FC236}">
                <a16:creationId xmlns:a16="http://schemas.microsoft.com/office/drawing/2014/main" id="{FFAFC256-B1B4-4B35-647B-7340F45847EB}"/>
              </a:ext>
            </a:extLst>
          </p:cNvPr>
          <p:cNvSpPr>
            <a:spLocks noGrp="1"/>
          </p:cNvSpPr>
          <p:nvPr>
            <p:ph type="body" sz="quarter" idx="19"/>
          </p:nvPr>
        </p:nvSpPr>
        <p:spPr/>
        <p:txBody>
          <a:bodyPr/>
          <a:lstStyle/>
          <a:p>
            <a:endParaRPr lang="es-ES"/>
          </a:p>
        </p:txBody>
      </p:sp>
      <p:sp>
        <p:nvSpPr>
          <p:cNvPr id="7" name="Marcador de texto 6">
            <a:extLst>
              <a:ext uri="{FF2B5EF4-FFF2-40B4-BE49-F238E27FC236}">
                <a16:creationId xmlns:a16="http://schemas.microsoft.com/office/drawing/2014/main" id="{F4566F77-EC4D-ECAD-C249-F2F4E3924A0B}"/>
              </a:ext>
            </a:extLst>
          </p:cNvPr>
          <p:cNvSpPr>
            <a:spLocks noGrp="1"/>
          </p:cNvSpPr>
          <p:nvPr>
            <p:ph type="body" sz="quarter" idx="20"/>
          </p:nvPr>
        </p:nvSpPr>
        <p:spPr/>
        <p:txBody>
          <a:bodyPr/>
          <a:lstStyle/>
          <a:p>
            <a:endParaRPr lang="es-ES"/>
          </a:p>
        </p:txBody>
      </p:sp>
      <p:sp>
        <p:nvSpPr>
          <p:cNvPr id="8" name="Marcador de texto 7">
            <a:extLst>
              <a:ext uri="{FF2B5EF4-FFF2-40B4-BE49-F238E27FC236}">
                <a16:creationId xmlns:a16="http://schemas.microsoft.com/office/drawing/2014/main" id="{6C86F1A4-CB31-8F44-4343-38F72AAAF872}"/>
              </a:ext>
            </a:extLst>
          </p:cNvPr>
          <p:cNvSpPr>
            <a:spLocks noGrp="1"/>
          </p:cNvSpPr>
          <p:nvPr>
            <p:ph type="body" sz="quarter" idx="21"/>
          </p:nvPr>
        </p:nvSpPr>
        <p:spPr/>
        <p:txBody>
          <a:bodyPr/>
          <a:lstStyle/>
          <a:p>
            <a:endParaRPr lang="es-ES"/>
          </a:p>
        </p:txBody>
      </p:sp>
      <p:sp>
        <p:nvSpPr>
          <p:cNvPr id="9" name="Marcador de texto 8">
            <a:extLst>
              <a:ext uri="{FF2B5EF4-FFF2-40B4-BE49-F238E27FC236}">
                <a16:creationId xmlns:a16="http://schemas.microsoft.com/office/drawing/2014/main" id="{B2D11759-B617-FE05-B114-01D0C21F3A6A}"/>
              </a:ext>
            </a:extLst>
          </p:cNvPr>
          <p:cNvSpPr>
            <a:spLocks noGrp="1"/>
          </p:cNvSpPr>
          <p:nvPr>
            <p:ph type="body" sz="quarter" idx="23"/>
          </p:nvPr>
        </p:nvSpPr>
        <p:spPr/>
        <p:txBody>
          <a:bodyPr/>
          <a:lstStyle/>
          <a:p>
            <a:endParaRPr lang="es-ES"/>
          </a:p>
        </p:txBody>
      </p:sp>
      <p:sp>
        <p:nvSpPr>
          <p:cNvPr id="10" name="Marcador de texto 9">
            <a:extLst>
              <a:ext uri="{FF2B5EF4-FFF2-40B4-BE49-F238E27FC236}">
                <a16:creationId xmlns:a16="http://schemas.microsoft.com/office/drawing/2014/main" id="{D44877DA-F0B3-8E8E-518F-19CE0BE15A12}"/>
              </a:ext>
            </a:extLst>
          </p:cNvPr>
          <p:cNvSpPr>
            <a:spLocks noGrp="1"/>
          </p:cNvSpPr>
          <p:nvPr>
            <p:ph type="body" sz="quarter" idx="24"/>
          </p:nvPr>
        </p:nvSpPr>
        <p:spPr/>
        <p:txBody>
          <a:bodyPr/>
          <a:lstStyle/>
          <a:p>
            <a:endParaRPr lang="es-ES"/>
          </a:p>
        </p:txBody>
      </p:sp>
      <p:pic>
        <p:nvPicPr>
          <p:cNvPr id="123906" name="Picture 2">
            <a:extLst>
              <a:ext uri="{FF2B5EF4-FFF2-40B4-BE49-F238E27FC236}">
                <a16:creationId xmlns:a16="http://schemas.microsoft.com/office/drawing/2014/main" id="{56316231-BC9B-EB09-3C06-0D4AB82D5D86}"/>
              </a:ext>
            </a:extLst>
          </p:cNvPr>
          <p:cNvPicPr>
            <a:picLocks noChangeAspect="1" noChangeArrowheads="1"/>
          </p:cNvPicPr>
          <p:nvPr/>
        </p:nvPicPr>
        <p:blipFill>
          <a:blip r:embed="rId3"/>
          <a:srcRect/>
          <a:stretch/>
        </p:blipFill>
        <p:spPr bwMode="auto">
          <a:xfrm>
            <a:off x="6899501" y="935580"/>
            <a:ext cx="4913561" cy="3557631"/>
          </a:xfrm>
          <a:prstGeom prst="rect">
            <a:avLst/>
          </a:prstGeom>
          <a:noFill/>
          <a:ln w="9525">
            <a:noFill/>
            <a:miter lim="800000"/>
            <a:headEnd/>
            <a:tailEnd/>
          </a:ln>
        </p:spPr>
      </p:pic>
    </p:spTree>
    <p:extLst>
      <p:ext uri="{BB962C8B-B14F-4D97-AF65-F5344CB8AC3E}">
        <p14:creationId xmlns:p14="http://schemas.microsoft.com/office/powerpoint/2010/main" val="285146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80096-F890-C36B-68F3-FAE823D53E1C}"/>
            </a:ext>
          </a:extLst>
        </p:cNvPr>
        <p:cNvGrpSpPr/>
        <p:nvPr/>
      </p:nvGrpSpPr>
      <p:grpSpPr>
        <a:xfrm>
          <a:off x="0" y="0"/>
          <a:ext cx="0" cy="0"/>
          <a:chOff x="0" y="0"/>
          <a:chExt cx="0" cy="0"/>
        </a:xfrm>
      </p:grpSpPr>
      <p:sp>
        <p:nvSpPr>
          <p:cNvPr id="410626" name="Rectangle 2">
            <a:extLst>
              <a:ext uri="{FF2B5EF4-FFF2-40B4-BE49-F238E27FC236}">
                <a16:creationId xmlns:a16="http://schemas.microsoft.com/office/drawing/2014/main" id="{97392B35-2D28-4780-3EEE-0A3ED944379E}"/>
              </a:ext>
            </a:extLst>
          </p:cNvPr>
          <p:cNvSpPr>
            <a:spLocks noGrp="1" noChangeArrowheads="1"/>
          </p:cNvSpPr>
          <p:nvPr>
            <p:ph type="title"/>
          </p:nvPr>
        </p:nvSpPr>
        <p:spPr/>
        <p:txBody>
          <a:bodyPr>
            <a:normAutofit/>
          </a:bodyPr>
          <a:lstStyle/>
          <a:p>
            <a:r>
              <a:rPr lang="es-ES" altLang="es-ES" dirty="0"/>
              <a:t>Evolución histórica del Estado de bienestar</a:t>
            </a:r>
          </a:p>
        </p:txBody>
      </p:sp>
      <p:sp>
        <p:nvSpPr>
          <p:cNvPr id="410627" name="Rectangle 3">
            <a:extLst>
              <a:ext uri="{FF2B5EF4-FFF2-40B4-BE49-F238E27FC236}">
                <a16:creationId xmlns:a16="http://schemas.microsoft.com/office/drawing/2014/main" id="{A200C7AC-0A9C-E1CC-02DE-4063D5C9C598}"/>
              </a:ext>
            </a:extLst>
          </p:cNvPr>
          <p:cNvSpPr>
            <a:spLocks noGrp="1" noChangeArrowheads="1"/>
          </p:cNvSpPr>
          <p:nvPr>
            <p:ph sz="quarter" idx="1"/>
          </p:nvPr>
        </p:nvSpPr>
        <p:spPr/>
        <p:txBody>
          <a:bodyPr/>
          <a:lstStyle/>
          <a:p>
            <a:r>
              <a:rPr lang="es-ES" altLang="es-ES" cap="small" dirty="0">
                <a:latin typeface="Gill Sans"/>
              </a:rPr>
              <a:t>Breve Aproximación Histórica</a:t>
            </a:r>
            <a:r>
              <a:rPr lang="es-ES" altLang="es-ES" dirty="0">
                <a:latin typeface="Gill Sans"/>
              </a:rPr>
              <a:t>: </a:t>
            </a:r>
          </a:p>
          <a:p>
            <a:pPr lvl="1"/>
            <a:r>
              <a:rPr lang="es-ES" altLang="es-ES" dirty="0"/>
              <a:t>Crisis de los años setenta: reformas (</a:t>
            </a:r>
            <a:r>
              <a:rPr lang="es-ES" altLang="es-ES" i="1" dirty="0" err="1"/>
              <a:t>welfare</a:t>
            </a:r>
            <a:r>
              <a:rPr lang="es-ES" altLang="es-ES" i="1" dirty="0"/>
              <a:t> </a:t>
            </a:r>
            <a:r>
              <a:rPr lang="es-ES" altLang="es-ES" i="1" dirty="0" err="1"/>
              <a:t>state</a:t>
            </a:r>
            <a:r>
              <a:rPr lang="es-ES" altLang="es-ES" i="1" dirty="0"/>
              <a:t> </a:t>
            </a:r>
            <a:r>
              <a:rPr lang="es-ES" altLang="es-ES" i="1" dirty="0" err="1"/>
              <a:t>retrenchment</a:t>
            </a:r>
            <a:r>
              <a:rPr lang="es-ES" altLang="es-ES" dirty="0"/>
              <a:t>) pero resiliencia</a:t>
            </a:r>
          </a:p>
          <a:p>
            <a:pPr lvl="1"/>
            <a:r>
              <a:rPr lang="es-ES" altLang="es-ES" dirty="0"/>
              <a:t>Crisis financiera global de 2008: austeridad</a:t>
            </a:r>
          </a:p>
          <a:p>
            <a:pPr lvl="1"/>
            <a:r>
              <a:rPr lang="es-ES" altLang="es-ES" dirty="0"/>
              <a:t>Pandemia de 2020 → priorización de los Estados de bienestar</a:t>
            </a:r>
          </a:p>
          <a:p>
            <a:pPr lvl="1"/>
            <a:endParaRPr lang="es-ES" altLang="es-ES" dirty="0"/>
          </a:p>
          <a:p>
            <a:pPr lvl="1"/>
            <a:endParaRPr lang="es-ES" altLang="es-ES" dirty="0"/>
          </a:p>
        </p:txBody>
      </p:sp>
      <p:sp>
        <p:nvSpPr>
          <p:cNvPr id="11" name="Marcador de texto 10">
            <a:extLst>
              <a:ext uri="{FF2B5EF4-FFF2-40B4-BE49-F238E27FC236}">
                <a16:creationId xmlns:a16="http://schemas.microsoft.com/office/drawing/2014/main" id="{D68D7025-F6E0-128E-EACA-8B5FD3BF120E}"/>
              </a:ext>
            </a:extLst>
          </p:cNvPr>
          <p:cNvSpPr>
            <a:spLocks noGrp="1"/>
          </p:cNvSpPr>
          <p:nvPr>
            <p:ph type="body" sz="quarter" idx="17"/>
          </p:nvPr>
        </p:nvSpPr>
        <p:spPr/>
        <p:txBody>
          <a:bodyPr/>
          <a:lstStyle/>
          <a:p>
            <a:endParaRPr lang="es-ES" dirty="0"/>
          </a:p>
        </p:txBody>
      </p:sp>
      <p:sp>
        <p:nvSpPr>
          <p:cNvPr id="12" name="Marcador de texto 11">
            <a:extLst>
              <a:ext uri="{FF2B5EF4-FFF2-40B4-BE49-F238E27FC236}">
                <a16:creationId xmlns:a16="http://schemas.microsoft.com/office/drawing/2014/main" id="{37876B0E-C10F-0368-5B61-DE5BBEC58F38}"/>
              </a:ext>
            </a:extLst>
          </p:cNvPr>
          <p:cNvSpPr>
            <a:spLocks noGrp="1"/>
          </p:cNvSpPr>
          <p:nvPr>
            <p:ph type="body" sz="quarter" idx="18"/>
          </p:nvPr>
        </p:nvSpPr>
        <p:spPr/>
        <p:txBody>
          <a:bodyPr/>
          <a:lstStyle/>
          <a:p>
            <a:endParaRPr lang="es-ES" dirty="0"/>
          </a:p>
        </p:txBody>
      </p:sp>
      <p:sp>
        <p:nvSpPr>
          <p:cNvPr id="13" name="Marcador de texto 12">
            <a:extLst>
              <a:ext uri="{FF2B5EF4-FFF2-40B4-BE49-F238E27FC236}">
                <a16:creationId xmlns:a16="http://schemas.microsoft.com/office/drawing/2014/main" id="{AA5BDD5A-61B3-461C-B890-76DF7323210F}"/>
              </a:ext>
            </a:extLst>
          </p:cNvPr>
          <p:cNvSpPr>
            <a:spLocks noGrp="1"/>
          </p:cNvSpPr>
          <p:nvPr>
            <p:ph type="body" sz="quarter" idx="19"/>
          </p:nvPr>
        </p:nvSpPr>
        <p:spPr/>
        <p:txBody>
          <a:bodyPr/>
          <a:lstStyle/>
          <a:p>
            <a:endParaRPr lang="es-ES"/>
          </a:p>
        </p:txBody>
      </p:sp>
      <p:sp>
        <p:nvSpPr>
          <p:cNvPr id="14" name="Marcador de texto 13">
            <a:extLst>
              <a:ext uri="{FF2B5EF4-FFF2-40B4-BE49-F238E27FC236}">
                <a16:creationId xmlns:a16="http://schemas.microsoft.com/office/drawing/2014/main" id="{6483A568-3B65-D723-9B19-2E993711A47F}"/>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2885B2C6-6337-57EF-A9C7-D4DCB635B344}"/>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481595FE-1BD3-6FFD-9E33-F3F7BFC1B867}"/>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EE65C421-0B88-84C1-646D-77689D3FE521}"/>
              </a:ext>
            </a:extLst>
          </p:cNvPr>
          <p:cNvSpPr>
            <a:spLocks noGrp="1"/>
          </p:cNvSpPr>
          <p:nvPr>
            <p:ph type="body" sz="quarter" idx="24"/>
          </p:nvPr>
        </p:nvSpPr>
        <p:spPr/>
        <p:txBody>
          <a:bodyPr/>
          <a:lstStyle/>
          <a:p>
            <a:endParaRPr lang="es-ES"/>
          </a:p>
        </p:txBody>
      </p:sp>
      <p:graphicFrame>
        <p:nvGraphicFramePr>
          <p:cNvPr id="162939" name="Group 123">
            <a:extLst>
              <a:ext uri="{FF2B5EF4-FFF2-40B4-BE49-F238E27FC236}">
                <a16:creationId xmlns:a16="http://schemas.microsoft.com/office/drawing/2014/main" id="{DB4B3EAF-0ED5-03AF-0CA2-EA626FDBB5DD}"/>
              </a:ext>
            </a:extLst>
          </p:cNvPr>
          <p:cNvGraphicFramePr>
            <a:graphicFrameLocks/>
          </p:cNvGraphicFramePr>
          <p:nvPr>
            <p:extLst>
              <p:ext uri="{D42A27DB-BD31-4B8C-83A1-F6EECF244321}">
                <p14:modId xmlns:p14="http://schemas.microsoft.com/office/powerpoint/2010/main" val="742119565"/>
              </p:ext>
            </p:extLst>
          </p:nvPr>
        </p:nvGraphicFramePr>
        <p:xfrm>
          <a:off x="4301549" y="2558124"/>
          <a:ext cx="7008060" cy="3519488"/>
        </p:xfrm>
        <a:graphic>
          <a:graphicData uri="http://schemas.openxmlformats.org/drawingml/2006/table">
            <a:tbl>
              <a:tblPr/>
              <a:tblGrid>
                <a:gridCol w="2957414">
                  <a:extLst>
                    <a:ext uri="{9D8B030D-6E8A-4147-A177-3AD203B41FA5}">
                      <a16:colId xmlns:a16="http://schemas.microsoft.com/office/drawing/2014/main" val="1597299002"/>
                    </a:ext>
                  </a:extLst>
                </a:gridCol>
                <a:gridCol w="4050646">
                  <a:extLst>
                    <a:ext uri="{9D8B030D-6E8A-4147-A177-3AD203B41FA5}">
                      <a16:colId xmlns:a16="http://schemas.microsoft.com/office/drawing/2014/main" val="2880661546"/>
                    </a:ext>
                  </a:extLst>
                </a:gridCol>
              </a:tblGrid>
              <a:tr h="650875">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endParaRPr kumimoji="0" lang="es-ES_tradnl" altLang="es-ES" sz="1800" b="1" i="0" u="none" strike="noStrike" cap="none" normalizeH="0" baseline="0">
                        <a:ln>
                          <a:noFill/>
                        </a:ln>
                        <a:solidFill>
                          <a:schemeClr val="bg1"/>
                        </a:solidFill>
                        <a:effectLst/>
                        <a:latin typeface="Trebuchet MS" panose="020B0603020202020204" pitchFamily="34" charset="0"/>
                      </a:endParaRPr>
                    </a:p>
                  </a:txBody>
                  <a:tcPr anchor="ct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a:ln>
                            <a:noFill/>
                          </a:ln>
                          <a:solidFill>
                            <a:schemeClr val="bg1"/>
                          </a:solidFill>
                          <a:effectLst/>
                          <a:latin typeface="Trebuchet MS" panose="020B0603020202020204" pitchFamily="34" charset="0"/>
                        </a:rPr>
                        <a:t>Reformas y reestructuración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190640431"/>
                  </a:ext>
                </a:extLst>
              </a:tr>
              <a:tr h="652463">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dirty="0">
                          <a:ln>
                            <a:noFill/>
                          </a:ln>
                          <a:solidFill>
                            <a:schemeClr val="bg1"/>
                          </a:solidFill>
                          <a:effectLst/>
                          <a:latin typeface="Trebuchet MS" panose="020B0603020202020204" pitchFamily="34" charset="0"/>
                        </a:rPr>
                        <a:t>Funcionalistas y </a:t>
                      </a:r>
                      <a:r>
                        <a:rPr kumimoji="0" lang="es-ES_tradnl" altLang="es-ES" sz="1800" b="1" i="0" u="none" strike="noStrike" cap="none" normalizeH="0" baseline="0" dirty="0" err="1">
                          <a:ln>
                            <a:noFill/>
                          </a:ln>
                          <a:solidFill>
                            <a:schemeClr val="bg1"/>
                          </a:solidFill>
                          <a:effectLst/>
                          <a:latin typeface="Trebuchet MS" panose="020B0603020202020204" pitchFamily="34" charset="0"/>
                        </a:rPr>
                        <a:t>neo-funcion</a:t>
                      </a:r>
                      <a:r>
                        <a:rPr kumimoji="0" lang="es-ES_tradnl" altLang="es-ES" sz="1800" b="1" i="0" u="none" strike="noStrike" cap="none" normalizeH="0" baseline="0" dirty="0">
                          <a:ln>
                            <a:noFill/>
                          </a:ln>
                          <a:solidFill>
                            <a:schemeClr val="bg1"/>
                          </a:solidFill>
                          <a:effectLst/>
                          <a:latin typeface="Trebuchet MS" panose="020B0603020202020204"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D528D"/>
                    </a:solid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0" i="0" u="none" strike="noStrike" cap="none" normalizeH="0" baseline="0">
                          <a:ln>
                            <a:noFill/>
                          </a:ln>
                          <a:solidFill>
                            <a:schemeClr val="bg1"/>
                          </a:solidFill>
                          <a:effectLst/>
                          <a:latin typeface="Trebuchet MS" panose="020B0603020202020204" pitchFamily="34" charset="0"/>
                        </a:rPr>
                        <a:t>Cambios socio-económicos: globalización, envej.</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80000"/>
                      </a:schemeClr>
                    </a:solidFill>
                  </a:tcPr>
                </a:tc>
                <a:extLst>
                  <a:ext uri="{0D108BD9-81ED-4DB2-BD59-A6C34878D82A}">
                    <a16:rowId xmlns:a16="http://schemas.microsoft.com/office/drawing/2014/main" val="3038106899"/>
                  </a:ext>
                </a:extLst>
              </a:tr>
              <a:tr h="650875">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a:ln>
                            <a:noFill/>
                          </a:ln>
                          <a:solidFill>
                            <a:schemeClr val="bg1"/>
                          </a:solidFill>
                          <a:effectLst/>
                          <a:latin typeface="Trebuchet MS" panose="020B0603020202020204" pitchFamily="34" charset="0"/>
                        </a:rPr>
                        <a:t>Neo-marxistas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s-ES" sz="1800" b="0" i="0" u="none" strike="noStrike" cap="none" normalizeH="0" baseline="0" dirty="0">
                          <a:ln>
                            <a:noFill/>
                          </a:ln>
                          <a:solidFill>
                            <a:schemeClr val="bg1"/>
                          </a:solidFill>
                          <a:effectLst/>
                          <a:latin typeface="Trebuchet MS" panose="020B0603020202020204" pitchFamily="34" charset="0"/>
                        </a:rPr>
                        <a:t>Necesidad capitalista de la reproducción social: acumulación y legitimación (crisis fiscal)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66"/>
                    </a:solidFill>
                  </a:tcPr>
                </a:tc>
                <a:extLst>
                  <a:ext uri="{0D108BD9-81ED-4DB2-BD59-A6C34878D82A}">
                    <a16:rowId xmlns:a16="http://schemas.microsoft.com/office/drawing/2014/main" val="3583218848"/>
                  </a:ext>
                </a:extLst>
              </a:tr>
              <a:tr h="650875">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a:ln>
                            <a:noFill/>
                          </a:ln>
                          <a:solidFill>
                            <a:schemeClr val="bg1"/>
                          </a:solidFill>
                          <a:effectLst/>
                          <a:latin typeface="Trebuchet MS" panose="020B0603020202020204" pitchFamily="34" charset="0"/>
                        </a:rPr>
                        <a:t>Enfoque de los RR. de poder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D528D"/>
                    </a:solid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0" i="0" u="none" strike="noStrike" cap="none" normalizeH="0" baseline="0">
                          <a:ln>
                            <a:noFill/>
                          </a:ln>
                          <a:solidFill>
                            <a:schemeClr val="bg1"/>
                          </a:solidFill>
                          <a:effectLst/>
                          <a:latin typeface="Trebuchet MS" panose="020B0603020202020204" pitchFamily="34" charset="0"/>
                        </a:rPr>
                        <a:t>Fortaleza sindical y de partidos de izquierda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alpha val="80000"/>
                      </a:schemeClr>
                    </a:solidFill>
                  </a:tcPr>
                </a:tc>
                <a:extLst>
                  <a:ext uri="{0D108BD9-81ED-4DB2-BD59-A6C34878D82A}">
                    <a16:rowId xmlns:a16="http://schemas.microsoft.com/office/drawing/2014/main" val="3233712494"/>
                  </a:ext>
                </a:extLst>
              </a:tr>
              <a:tr h="650875">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1" i="0" u="none" strike="noStrike" cap="none" normalizeH="0" baseline="0">
                          <a:ln>
                            <a:noFill/>
                          </a:ln>
                          <a:solidFill>
                            <a:schemeClr val="bg1"/>
                          </a:solidFill>
                          <a:effectLst/>
                          <a:latin typeface="Trebuchet MS" panose="020B0603020202020204" pitchFamily="34" charset="0"/>
                        </a:rPr>
                        <a:t>Enfoque de la “nueva política”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lvl1pPr>
                        <a:spcBef>
                          <a:spcPct val="20000"/>
                        </a:spcBef>
                        <a:buClr>
                          <a:schemeClr val="hlink"/>
                        </a:buClr>
                        <a:buFont typeface="Wingdings" panose="05000000000000000000" pitchFamily="2" charset="2"/>
                        <a:defRPr sz="2400" b="1">
                          <a:solidFill>
                            <a:schemeClr val="accent1"/>
                          </a:solidFill>
                          <a:latin typeface="Verdana" panose="020B0604030504040204" pitchFamily="34" charset="0"/>
                        </a:defRPr>
                      </a:lvl1pPr>
                      <a:lvl2pPr>
                        <a:spcBef>
                          <a:spcPct val="20000"/>
                        </a:spcBef>
                        <a:buClr>
                          <a:schemeClr val="accent1"/>
                        </a:buClr>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tx1"/>
                        </a:buClr>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s-ES_tradnl" altLang="es-ES" sz="1800" b="0" i="0" u="none" strike="noStrike" cap="none" normalizeH="0" baseline="0" dirty="0">
                          <a:ln>
                            <a:noFill/>
                          </a:ln>
                          <a:solidFill>
                            <a:schemeClr val="bg1"/>
                          </a:solidFill>
                          <a:effectLst/>
                          <a:latin typeface="Trebuchet MS" panose="020B0603020202020204" pitchFamily="34" charset="0"/>
                        </a:rPr>
                        <a:t>Nuevos actores e inercia institucional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00"/>
                    </a:solidFill>
                  </a:tcPr>
                </a:tc>
                <a:extLst>
                  <a:ext uri="{0D108BD9-81ED-4DB2-BD59-A6C34878D82A}">
                    <a16:rowId xmlns:a16="http://schemas.microsoft.com/office/drawing/2014/main" val="1723478039"/>
                  </a:ext>
                </a:extLst>
              </a:tr>
            </a:tbl>
          </a:graphicData>
        </a:graphic>
      </p:graphicFrame>
    </p:spTree>
    <p:extLst>
      <p:ext uri="{BB962C8B-B14F-4D97-AF65-F5344CB8AC3E}">
        <p14:creationId xmlns:p14="http://schemas.microsoft.com/office/powerpoint/2010/main" val="403979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2939"/>
                                        </p:tgtEl>
                                        <p:attrNameLst>
                                          <p:attrName>style.visibility</p:attrName>
                                        </p:attrNameLst>
                                      </p:cBhvr>
                                      <p:to>
                                        <p:strVal val="visible"/>
                                      </p:to>
                                    </p:set>
                                    <p:anim calcmode="lin" valueType="num">
                                      <p:cBhvr additive="base">
                                        <p:cTn id="7" dur="500" fill="hold"/>
                                        <p:tgtEl>
                                          <p:spTgt spid="162939"/>
                                        </p:tgtEl>
                                        <p:attrNameLst>
                                          <p:attrName>ppt_x</p:attrName>
                                        </p:attrNameLst>
                                      </p:cBhvr>
                                      <p:tavLst>
                                        <p:tav tm="0">
                                          <p:val>
                                            <p:strVal val="1+#ppt_w/2"/>
                                          </p:val>
                                        </p:tav>
                                        <p:tav tm="100000">
                                          <p:val>
                                            <p:strVal val="#ppt_x"/>
                                          </p:val>
                                        </p:tav>
                                      </p:tavLst>
                                    </p:anim>
                                    <p:anim calcmode="lin" valueType="num">
                                      <p:cBhvr additive="base">
                                        <p:cTn id="8" dur="500" fill="hold"/>
                                        <p:tgtEl>
                                          <p:spTgt spid="1629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85119396-D058-678B-AC41-3BC15BAB8AAC}"/>
              </a:ext>
            </a:extLst>
          </p:cNvPr>
          <p:cNvGraphicFramePr>
            <a:graphicFrameLocks/>
          </p:cNvGraphicFramePr>
          <p:nvPr>
            <p:extLst>
              <p:ext uri="{D42A27DB-BD31-4B8C-83A1-F6EECF244321}">
                <p14:modId xmlns:p14="http://schemas.microsoft.com/office/powerpoint/2010/main" val="1354587444"/>
              </p:ext>
            </p:extLst>
          </p:nvPr>
        </p:nvGraphicFramePr>
        <p:xfrm>
          <a:off x="512887" y="691662"/>
          <a:ext cx="9396711" cy="5806446"/>
        </p:xfrm>
        <a:graphic>
          <a:graphicData uri="http://schemas.openxmlformats.org/drawingml/2006/chart">
            <c:chart xmlns:c="http://schemas.openxmlformats.org/drawingml/2006/chart" xmlns:r="http://schemas.openxmlformats.org/officeDocument/2006/relationships" r:id="rId3"/>
          </a:graphicData>
        </a:graphic>
      </p:graphicFrame>
      <p:sp>
        <p:nvSpPr>
          <p:cNvPr id="5" name="Line 7"/>
          <p:cNvSpPr>
            <a:spLocks noChangeShapeType="1"/>
          </p:cNvSpPr>
          <p:nvPr/>
        </p:nvSpPr>
        <p:spPr bwMode="auto">
          <a:xfrm>
            <a:off x="4556475" y="1965953"/>
            <a:ext cx="0" cy="431800"/>
          </a:xfrm>
          <a:prstGeom prst="line">
            <a:avLst/>
          </a:prstGeom>
          <a:noFill/>
          <a:ln w="28575">
            <a:solidFill>
              <a:srgbClr val="FF0000"/>
            </a:solidFill>
            <a:round/>
            <a:headEnd/>
            <a:tailEnd type="triangle" w="med" len="med"/>
          </a:ln>
          <a:effectLst/>
        </p:spPr>
        <p:txBody>
          <a:bodyPr/>
          <a:lstStyle/>
          <a:p>
            <a:endParaRPr lang="es-ES"/>
          </a:p>
        </p:txBody>
      </p:sp>
      <p:sp>
        <p:nvSpPr>
          <p:cNvPr id="6" name="Line 8"/>
          <p:cNvSpPr>
            <a:spLocks noChangeShapeType="1"/>
          </p:cNvSpPr>
          <p:nvPr/>
        </p:nvSpPr>
        <p:spPr bwMode="auto">
          <a:xfrm>
            <a:off x="3992004" y="1965953"/>
            <a:ext cx="0" cy="431800"/>
          </a:xfrm>
          <a:prstGeom prst="line">
            <a:avLst/>
          </a:prstGeom>
          <a:noFill/>
          <a:ln w="28575">
            <a:solidFill>
              <a:srgbClr val="0000FF"/>
            </a:solidFill>
            <a:round/>
            <a:headEnd/>
            <a:tailEnd type="triangle" w="med" len="med"/>
          </a:ln>
          <a:effectLst/>
        </p:spPr>
        <p:txBody>
          <a:bodyPr/>
          <a:lstStyle/>
          <a:p>
            <a:endParaRPr lang="es-ES"/>
          </a:p>
        </p:txBody>
      </p:sp>
      <p:sp>
        <p:nvSpPr>
          <p:cNvPr id="7" name="Título 6"/>
          <p:cNvSpPr>
            <a:spLocks noGrp="1"/>
          </p:cNvSpPr>
          <p:nvPr>
            <p:ph type="title"/>
          </p:nvPr>
        </p:nvSpPr>
        <p:spPr/>
        <p:txBody>
          <a:bodyPr>
            <a:normAutofit/>
          </a:bodyPr>
          <a:lstStyle/>
          <a:p>
            <a:r>
              <a:rPr lang="es-ES" dirty="0"/>
              <a:t>Diversidad en los Estados de Bienestar</a:t>
            </a:r>
          </a:p>
        </p:txBody>
      </p:sp>
      <p:sp>
        <p:nvSpPr>
          <p:cNvPr id="18" name="Marcador de texto 17">
            <a:extLst>
              <a:ext uri="{FF2B5EF4-FFF2-40B4-BE49-F238E27FC236}">
                <a16:creationId xmlns:a16="http://schemas.microsoft.com/office/drawing/2014/main" id="{0B9ED86C-3124-CE14-2643-A6F563C0DE66}"/>
              </a:ext>
            </a:extLst>
          </p:cNvPr>
          <p:cNvSpPr>
            <a:spLocks noGrp="1"/>
          </p:cNvSpPr>
          <p:nvPr>
            <p:ph type="body" sz="quarter" idx="17"/>
          </p:nvPr>
        </p:nvSpPr>
        <p:spPr/>
        <p:txBody>
          <a:bodyPr/>
          <a:lstStyle/>
          <a:p>
            <a:endParaRPr lang="es-ES"/>
          </a:p>
        </p:txBody>
      </p:sp>
      <p:sp>
        <p:nvSpPr>
          <p:cNvPr id="19" name="Marcador de texto 18">
            <a:extLst>
              <a:ext uri="{FF2B5EF4-FFF2-40B4-BE49-F238E27FC236}">
                <a16:creationId xmlns:a16="http://schemas.microsoft.com/office/drawing/2014/main" id="{50153015-7112-5865-6248-327016154CDB}"/>
              </a:ext>
            </a:extLst>
          </p:cNvPr>
          <p:cNvSpPr>
            <a:spLocks noGrp="1"/>
          </p:cNvSpPr>
          <p:nvPr>
            <p:ph type="body" sz="quarter" idx="18"/>
          </p:nvPr>
        </p:nvSpPr>
        <p:spPr/>
        <p:txBody>
          <a:bodyPr/>
          <a:lstStyle/>
          <a:p>
            <a:endParaRPr lang="es-ES" dirty="0"/>
          </a:p>
        </p:txBody>
      </p:sp>
      <p:sp>
        <p:nvSpPr>
          <p:cNvPr id="20" name="Marcador de texto 19">
            <a:extLst>
              <a:ext uri="{FF2B5EF4-FFF2-40B4-BE49-F238E27FC236}">
                <a16:creationId xmlns:a16="http://schemas.microsoft.com/office/drawing/2014/main" id="{D0B707B3-6033-072F-24E6-05FC13C37AAD}"/>
              </a:ext>
            </a:extLst>
          </p:cNvPr>
          <p:cNvSpPr>
            <a:spLocks noGrp="1"/>
          </p:cNvSpPr>
          <p:nvPr>
            <p:ph type="body" sz="quarter" idx="19"/>
          </p:nvPr>
        </p:nvSpPr>
        <p:spPr/>
        <p:txBody>
          <a:bodyPr/>
          <a:lstStyle/>
          <a:p>
            <a:endParaRPr lang="es-ES"/>
          </a:p>
        </p:txBody>
      </p:sp>
      <p:sp>
        <p:nvSpPr>
          <p:cNvPr id="21" name="Marcador de texto 20">
            <a:extLst>
              <a:ext uri="{FF2B5EF4-FFF2-40B4-BE49-F238E27FC236}">
                <a16:creationId xmlns:a16="http://schemas.microsoft.com/office/drawing/2014/main" id="{629B24CE-BAFB-91B3-A79E-D53E97D65076}"/>
              </a:ext>
            </a:extLst>
          </p:cNvPr>
          <p:cNvSpPr>
            <a:spLocks noGrp="1"/>
          </p:cNvSpPr>
          <p:nvPr>
            <p:ph type="body" sz="quarter" idx="20"/>
          </p:nvPr>
        </p:nvSpPr>
        <p:spPr/>
        <p:txBody>
          <a:bodyPr/>
          <a:lstStyle/>
          <a:p>
            <a:endParaRPr lang="es-ES"/>
          </a:p>
        </p:txBody>
      </p:sp>
      <p:sp>
        <p:nvSpPr>
          <p:cNvPr id="22" name="Marcador de texto 21">
            <a:extLst>
              <a:ext uri="{FF2B5EF4-FFF2-40B4-BE49-F238E27FC236}">
                <a16:creationId xmlns:a16="http://schemas.microsoft.com/office/drawing/2014/main" id="{12FCA34D-2C70-5566-0FF4-A2CDD895794F}"/>
              </a:ext>
            </a:extLst>
          </p:cNvPr>
          <p:cNvSpPr>
            <a:spLocks noGrp="1"/>
          </p:cNvSpPr>
          <p:nvPr>
            <p:ph type="body" sz="quarter" idx="21"/>
          </p:nvPr>
        </p:nvSpPr>
        <p:spPr/>
        <p:txBody>
          <a:bodyPr/>
          <a:lstStyle/>
          <a:p>
            <a:endParaRPr lang="es-ES"/>
          </a:p>
        </p:txBody>
      </p:sp>
      <p:sp>
        <p:nvSpPr>
          <p:cNvPr id="23" name="Marcador de texto 22">
            <a:extLst>
              <a:ext uri="{FF2B5EF4-FFF2-40B4-BE49-F238E27FC236}">
                <a16:creationId xmlns:a16="http://schemas.microsoft.com/office/drawing/2014/main" id="{E4B74925-EA0C-D25F-53CE-A753D228FE35}"/>
              </a:ext>
            </a:extLst>
          </p:cNvPr>
          <p:cNvSpPr>
            <a:spLocks noGrp="1"/>
          </p:cNvSpPr>
          <p:nvPr>
            <p:ph type="body" sz="quarter" idx="23"/>
          </p:nvPr>
        </p:nvSpPr>
        <p:spPr/>
        <p:txBody>
          <a:bodyPr/>
          <a:lstStyle/>
          <a:p>
            <a:endParaRPr lang="es-ES"/>
          </a:p>
        </p:txBody>
      </p:sp>
      <p:sp>
        <p:nvSpPr>
          <p:cNvPr id="24" name="Marcador de texto 23">
            <a:extLst>
              <a:ext uri="{FF2B5EF4-FFF2-40B4-BE49-F238E27FC236}">
                <a16:creationId xmlns:a16="http://schemas.microsoft.com/office/drawing/2014/main" id="{E2CF3467-C9A6-AE9C-FBE9-9480EF08824B}"/>
              </a:ext>
            </a:extLst>
          </p:cNvPr>
          <p:cNvSpPr>
            <a:spLocks noGrp="1"/>
          </p:cNvSpPr>
          <p:nvPr>
            <p:ph type="body" sz="quarter" idx="24"/>
          </p:nvPr>
        </p:nvSpPr>
        <p:spPr/>
        <p:txBody>
          <a:bodyPr/>
          <a:lstStyle/>
          <a:p>
            <a:endParaRPr lang="es-ES"/>
          </a:p>
        </p:txBody>
      </p:sp>
      <p:sp>
        <p:nvSpPr>
          <p:cNvPr id="9" name="CuadroTexto 8"/>
          <p:cNvSpPr txBox="1"/>
          <p:nvPr/>
        </p:nvSpPr>
        <p:spPr>
          <a:xfrm>
            <a:off x="9909601" y="1417636"/>
            <a:ext cx="369332" cy="4837622"/>
          </a:xfrm>
          <a:prstGeom prst="rect">
            <a:avLst/>
          </a:prstGeom>
          <a:noFill/>
        </p:spPr>
        <p:txBody>
          <a:bodyPr vert="vert270" wrap="square" rtlCol="0">
            <a:spAutoFit/>
          </a:bodyPr>
          <a:lstStyle/>
          <a:p>
            <a:r>
              <a:rPr lang="es-ES" sz="1200" i="1" dirty="0">
                <a:solidFill>
                  <a:schemeClr val="accent4"/>
                </a:solidFill>
              </a:rPr>
              <a:t>Fuente</a:t>
            </a:r>
            <a:r>
              <a:rPr lang="es-ES" sz="1200" dirty="0">
                <a:solidFill>
                  <a:schemeClr val="accent4"/>
                </a:solidFill>
              </a:rPr>
              <a:t>: Elaboración propia con datos de Eurostat.</a:t>
            </a:r>
          </a:p>
        </p:txBody>
      </p:sp>
    </p:spTree>
    <p:extLst>
      <p:ext uri="{BB962C8B-B14F-4D97-AF65-F5344CB8AC3E}">
        <p14:creationId xmlns:p14="http://schemas.microsoft.com/office/powerpoint/2010/main" val="229878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a:t>Diversidad en los Estados de Bienestar</a:t>
            </a:r>
            <a:endParaRPr lang="es-ES" dirty="0"/>
          </a:p>
        </p:txBody>
      </p:sp>
      <p:sp>
        <p:nvSpPr>
          <p:cNvPr id="18" name="Marcador de contenido 17">
            <a:extLst>
              <a:ext uri="{FF2B5EF4-FFF2-40B4-BE49-F238E27FC236}">
                <a16:creationId xmlns:a16="http://schemas.microsoft.com/office/drawing/2014/main" id="{AEBBE3E4-94D0-032E-09F6-CC649321A945}"/>
              </a:ext>
            </a:extLst>
          </p:cNvPr>
          <p:cNvSpPr>
            <a:spLocks noGrp="1"/>
          </p:cNvSpPr>
          <p:nvPr>
            <p:ph sz="quarter" idx="1"/>
          </p:nvPr>
        </p:nvSpPr>
        <p:spPr/>
        <p:txBody>
          <a:bodyPr/>
          <a:lstStyle/>
          <a:p>
            <a:pPr marL="0" indent="0">
              <a:buNone/>
            </a:pPr>
            <a:r>
              <a:rPr lang="es-ES" dirty="0"/>
              <a:t>Gasto Social en Europa, 2022 (% PIB)</a:t>
            </a:r>
          </a:p>
        </p:txBody>
      </p:sp>
      <p:sp>
        <p:nvSpPr>
          <p:cNvPr id="4" name="Marcador de número de diapositiva 3">
            <a:extLst>
              <a:ext uri="{FF2B5EF4-FFF2-40B4-BE49-F238E27FC236}">
                <a16:creationId xmlns:a16="http://schemas.microsoft.com/office/drawing/2014/main" id="{6D714B4B-194B-4788-AE5A-9B2ED553835D}"/>
              </a:ext>
            </a:extLst>
          </p:cNvPr>
          <p:cNvSpPr>
            <a:spLocks noGrp="1"/>
          </p:cNvSpPr>
          <p:nvPr>
            <p:ph type="sldNum" sz="quarter" idx="15"/>
          </p:nvPr>
        </p:nvSpPr>
        <p:spPr/>
        <p:txBody>
          <a:bodyPr/>
          <a:lstStyle/>
          <a:p>
            <a:fld id="{132FADFE-3B8F-471C-ABF0-DBC7717ECBBC}" type="slidenum">
              <a:rPr lang="es-ES" smtClean="0"/>
              <a:pPr/>
              <a:t>16</a:t>
            </a:fld>
            <a:endParaRPr lang="es-ES" dirty="0"/>
          </a:p>
        </p:txBody>
      </p:sp>
      <p:sp>
        <p:nvSpPr>
          <p:cNvPr id="19" name="Marcador de texto 18">
            <a:extLst>
              <a:ext uri="{FF2B5EF4-FFF2-40B4-BE49-F238E27FC236}">
                <a16:creationId xmlns:a16="http://schemas.microsoft.com/office/drawing/2014/main" id="{087FDBDD-0B3B-1860-72B5-B6AA7DBED2A0}"/>
              </a:ext>
            </a:extLst>
          </p:cNvPr>
          <p:cNvSpPr>
            <a:spLocks noGrp="1"/>
          </p:cNvSpPr>
          <p:nvPr>
            <p:ph type="body" sz="quarter" idx="17"/>
          </p:nvPr>
        </p:nvSpPr>
        <p:spPr/>
        <p:txBody>
          <a:bodyPr/>
          <a:lstStyle/>
          <a:p>
            <a:endParaRPr lang="es-ES" dirty="0"/>
          </a:p>
        </p:txBody>
      </p:sp>
      <p:sp>
        <p:nvSpPr>
          <p:cNvPr id="20" name="Marcador de texto 19">
            <a:extLst>
              <a:ext uri="{FF2B5EF4-FFF2-40B4-BE49-F238E27FC236}">
                <a16:creationId xmlns:a16="http://schemas.microsoft.com/office/drawing/2014/main" id="{95D7FAD7-FC62-4A03-40EC-C57523572F51}"/>
              </a:ext>
            </a:extLst>
          </p:cNvPr>
          <p:cNvSpPr>
            <a:spLocks noGrp="1"/>
          </p:cNvSpPr>
          <p:nvPr>
            <p:ph type="body" sz="quarter" idx="18"/>
          </p:nvPr>
        </p:nvSpPr>
        <p:spPr/>
        <p:txBody>
          <a:bodyPr/>
          <a:lstStyle/>
          <a:p>
            <a:endParaRPr lang="es-ES" dirty="0"/>
          </a:p>
        </p:txBody>
      </p:sp>
      <p:sp>
        <p:nvSpPr>
          <p:cNvPr id="21" name="Marcador de texto 20">
            <a:extLst>
              <a:ext uri="{FF2B5EF4-FFF2-40B4-BE49-F238E27FC236}">
                <a16:creationId xmlns:a16="http://schemas.microsoft.com/office/drawing/2014/main" id="{D1007CB4-BD4C-0CD5-F67E-C2DE3D9BE702}"/>
              </a:ext>
            </a:extLst>
          </p:cNvPr>
          <p:cNvSpPr>
            <a:spLocks noGrp="1"/>
          </p:cNvSpPr>
          <p:nvPr>
            <p:ph type="body" sz="quarter" idx="19"/>
          </p:nvPr>
        </p:nvSpPr>
        <p:spPr/>
        <p:txBody>
          <a:bodyPr/>
          <a:lstStyle/>
          <a:p>
            <a:endParaRPr lang="es-ES" dirty="0"/>
          </a:p>
        </p:txBody>
      </p:sp>
      <p:sp>
        <p:nvSpPr>
          <p:cNvPr id="22" name="Marcador de texto 21">
            <a:extLst>
              <a:ext uri="{FF2B5EF4-FFF2-40B4-BE49-F238E27FC236}">
                <a16:creationId xmlns:a16="http://schemas.microsoft.com/office/drawing/2014/main" id="{4740962A-7468-191E-C5BB-EF610A4F599F}"/>
              </a:ext>
            </a:extLst>
          </p:cNvPr>
          <p:cNvSpPr>
            <a:spLocks noGrp="1"/>
          </p:cNvSpPr>
          <p:nvPr>
            <p:ph type="body" sz="quarter" idx="20"/>
          </p:nvPr>
        </p:nvSpPr>
        <p:spPr/>
        <p:txBody>
          <a:bodyPr/>
          <a:lstStyle/>
          <a:p>
            <a:endParaRPr lang="es-ES"/>
          </a:p>
        </p:txBody>
      </p:sp>
      <p:sp>
        <p:nvSpPr>
          <p:cNvPr id="23" name="Marcador de texto 22">
            <a:extLst>
              <a:ext uri="{FF2B5EF4-FFF2-40B4-BE49-F238E27FC236}">
                <a16:creationId xmlns:a16="http://schemas.microsoft.com/office/drawing/2014/main" id="{77A78CFC-9504-DA94-274C-1441F7FDBE98}"/>
              </a:ext>
            </a:extLst>
          </p:cNvPr>
          <p:cNvSpPr>
            <a:spLocks noGrp="1"/>
          </p:cNvSpPr>
          <p:nvPr>
            <p:ph type="body" sz="quarter" idx="21"/>
          </p:nvPr>
        </p:nvSpPr>
        <p:spPr/>
        <p:txBody>
          <a:bodyPr/>
          <a:lstStyle/>
          <a:p>
            <a:endParaRPr lang="es-ES"/>
          </a:p>
        </p:txBody>
      </p:sp>
      <p:sp>
        <p:nvSpPr>
          <p:cNvPr id="24" name="Marcador de texto 23">
            <a:extLst>
              <a:ext uri="{FF2B5EF4-FFF2-40B4-BE49-F238E27FC236}">
                <a16:creationId xmlns:a16="http://schemas.microsoft.com/office/drawing/2014/main" id="{18723E88-3CBC-4D5A-53E3-2D4D5D9C4A19}"/>
              </a:ext>
            </a:extLst>
          </p:cNvPr>
          <p:cNvSpPr>
            <a:spLocks noGrp="1"/>
          </p:cNvSpPr>
          <p:nvPr>
            <p:ph type="body" sz="quarter" idx="23"/>
          </p:nvPr>
        </p:nvSpPr>
        <p:spPr/>
        <p:txBody>
          <a:bodyPr/>
          <a:lstStyle/>
          <a:p>
            <a:endParaRPr lang="es-ES"/>
          </a:p>
        </p:txBody>
      </p:sp>
      <p:sp>
        <p:nvSpPr>
          <p:cNvPr id="25" name="Marcador de texto 24">
            <a:extLst>
              <a:ext uri="{FF2B5EF4-FFF2-40B4-BE49-F238E27FC236}">
                <a16:creationId xmlns:a16="http://schemas.microsoft.com/office/drawing/2014/main" id="{3F999C45-82C2-167B-C2FC-7CD4FA63D1A5}"/>
              </a:ext>
            </a:extLst>
          </p:cNvPr>
          <p:cNvSpPr>
            <a:spLocks noGrp="1"/>
          </p:cNvSpPr>
          <p:nvPr>
            <p:ph type="body" sz="quarter" idx="24"/>
          </p:nvPr>
        </p:nvSpPr>
        <p:spPr/>
        <p:txBody>
          <a:bodyPr/>
          <a:lstStyle/>
          <a:p>
            <a:endParaRPr lang="es-ES"/>
          </a:p>
        </p:txBody>
      </p:sp>
      <p:sp>
        <p:nvSpPr>
          <p:cNvPr id="6" name="TextBox 4"/>
          <p:cNvSpPr txBox="1"/>
          <p:nvPr/>
        </p:nvSpPr>
        <p:spPr>
          <a:xfrm>
            <a:off x="609600" y="6311403"/>
            <a:ext cx="6240088" cy="307777"/>
          </a:xfrm>
          <a:prstGeom prst="rect">
            <a:avLst/>
          </a:prstGeom>
          <a:noFill/>
        </p:spPr>
        <p:txBody>
          <a:bodyPr wrap="square">
            <a:spAutoFit/>
          </a:bodyPr>
          <a:lstStyle/>
          <a:p>
            <a:pPr>
              <a:defRPr/>
            </a:pPr>
            <a:r>
              <a:rPr lang="es-ES" sz="1400" dirty="0">
                <a:solidFill>
                  <a:schemeClr val="tx2"/>
                </a:solidFill>
              </a:rPr>
              <a:t>Fuente: Elaboración propia con datos de Eurostat.</a:t>
            </a:r>
            <a:endParaRPr lang="en-US" sz="1400" dirty="0">
              <a:solidFill>
                <a:schemeClr val="tx2"/>
              </a:solidFill>
            </a:endParaRPr>
          </a:p>
        </p:txBody>
      </p:sp>
      <p:graphicFrame>
        <p:nvGraphicFramePr>
          <p:cNvPr id="3" name="Gráfico 2">
            <a:extLst>
              <a:ext uri="{FF2B5EF4-FFF2-40B4-BE49-F238E27FC236}">
                <a16:creationId xmlns:a16="http://schemas.microsoft.com/office/drawing/2014/main" id="{FF8128E4-6E7B-44FD-9CC3-035F4D17A76E}"/>
              </a:ext>
            </a:extLst>
          </p:cNvPr>
          <p:cNvGraphicFramePr>
            <a:graphicFrameLocks/>
          </p:cNvGraphicFramePr>
          <p:nvPr/>
        </p:nvGraphicFramePr>
        <p:xfrm>
          <a:off x="609599" y="1304924"/>
          <a:ext cx="9956800" cy="52784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FF8128E4-6E7B-44FD-9CC3-035F4D17A76E}"/>
              </a:ext>
            </a:extLst>
          </p:cNvPr>
          <p:cNvGraphicFramePr>
            <a:graphicFrameLocks/>
          </p:cNvGraphicFramePr>
          <p:nvPr>
            <p:extLst>
              <p:ext uri="{D42A27DB-BD31-4B8C-83A1-F6EECF244321}">
                <p14:modId xmlns:p14="http://schemas.microsoft.com/office/powerpoint/2010/main" val="3175500760"/>
              </p:ext>
            </p:extLst>
          </p:nvPr>
        </p:nvGraphicFramePr>
        <p:xfrm>
          <a:off x="609598" y="1157272"/>
          <a:ext cx="10128740" cy="52416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41634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CC2C6-ABF3-BD1C-3419-6C14B29166A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ADCDE29-7A7C-CA88-C13F-7806A89ED339}"/>
              </a:ext>
            </a:extLst>
          </p:cNvPr>
          <p:cNvSpPr>
            <a:spLocks noGrp="1"/>
          </p:cNvSpPr>
          <p:nvPr>
            <p:ph type="title"/>
          </p:nvPr>
        </p:nvSpPr>
        <p:spPr/>
        <p:txBody>
          <a:bodyPr>
            <a:normAutofit/>
          </a:bodyPr>
          <a:lstStyle/>
          <a:p>
            <a:r>
              <a:rPr lang="es-ES"/>
              <a:t>Diversidad en los Estados de Bienestar</a:t>
            </a:r>
            <a:endParaRPr lang="es-ES" dirty="0"/>
          </a:p>
        </p:txBody>
      </p:sp>
      <p:sp>
        <p:nvSpPr>
          <p:cNvPr id="18" name="Marcador de contenido 17">
            <a:extLst>
              <a:ext uri="{FF2B5EF4-FFF2-40B4-BE49-F238E27FC236}">
                <a16:creationId xmlns:a16="http://schemas.microsoft.com/office/drawing/2014/main" id="{4B64949C-FA96-0FEA-EE97-FD775C5F13D2}"/>
              </a:ext>
            </a:extLst>
          </p:cNvPr>
          <p:cNvSpPr>
            <a:spLocks noGrp="1"/>
          </p:cNvSpPr>
          <p:nvPr>
            <p:ph sz="quarter" idx="1"/>
          </p:nvPr>
        </p:nvSpPr>
        <p:spPr/>
        <p:txBody>
          <a:bodyPr/>
          <a:lstStyle/>
          <a:p>
            <a:pPr marL="0" indent="0">
              <a:buNone/>
            </a:pPr>
            <a:r>
              <a:rPr lang="es-ES" dirty="0"/>
              <a:t>Gasto Social en Europa, 2022 (euros por habitante)</a:t>
            </a:r>
          </a:p>
        </p:txBody>
      </p:sp>
      <p:sp>
        <p:nvSpPr>
          <p:cNvPr id="4" name="Marcador de número de diapositiva 3">
            <a:extLst>
              <a:ext uri="{FF2B5EF4-FFF2-40B4-BE49-F238E27FC236}">
                <a16:creationId xmlns:a16="http://schemas.microsoft.com/office/drawing/2014/main" id="{5EE57E20-A290-3D13-45B6-9DF559881058}"/>
              </a:ext>
            </a:extLst>
          </p:cNvPr>
          <p:cNvSpPr>
            <a:spLocks noGrp="1"/>
          </p:cNvSpPr>
          <p:nvPr>
            <p:ph type="sldNum" sz="quarter" idx="15"/>
          </p:nvPr>
        </p:nvSpPr>
        <p:spPr/>
        <p:txBody>
          <a:bodyPr/>
          <a:lstStyle/>
          <a:p>
            <a:fld id="{132FADFE-3B8F-471C-ABF0-DBC7717ECBBC}" type="slidenum">
              <a:rPr lang="es-ES" smtClean="0"/>
              <a:pPr/>
              <a:t>17</a:t>
            </a:fld>
            <a:endParaRPr lang="es-ES" dirty="0"/>
          </a:p>
        </p:txBody>
      </p:sp>
      <p:sp>
        <p:nvSpPr>
          <p:cNvPr id="19" name="Marcador de texto 18">
            <a:extLst>
              <a:ext uri="{FF2B5EF4-FFF2-40B4-BE49-F238E27FC236}">
                <a16:creationId xmlns:a16="http://schemas.microsoft.com/office/drawing/2014/main" id="{01899097-1760-0BE3-6C5A-56BAFC7B35AC}"/>
              </a:ext>
            </a:extLst>
          </p:cNvPr>
          <p:cNvSpPr>
            <a:spLocks noGrp="1"/>
          </p:cNvSpPr>
          <p:nvPr>
            <p:ph type="body" sz="quarter" idx="17"/>
          </p:nvPr>
        </p:nvSpPr>
        <p:spPr/>
        <p:txBody>
          <a:bodyPr/>
          <a:lstStyle/>
          <a:p>
            <a:endParaRPr lang="es-ES" dirty="0"/>
          </a:p>
        </p:txBody>
      </p:sp>
      <p:sp>
        <p:nvSpPr>
          <p:cNvPr id="20" name="Marcador de texto 19">
            <a:extLst>
              <a:ext uri="{FF2B5EF4-FFF2-40B4-BE49-F238E27FC236}">
                <a16:creationId xmlns:a16="http://schemas.microsoft.com/office/drawing/2014/main" id="{198F9341-A050-F28F-811C-B9009F7441FC}"/>
              </a:ext>
            </a:extLst>
          </p:cNvPr>
          <p:cNvSpPr>
            <a:spLocks noGrp="1"/>
          </p:cNvSpPr>
          <p:nvPr>
            <p:ph type="body" sz="quarter" idx="18"/>
          </p:nvPr>
        </p:nvSpPr>
        <p:spPr/>
        <p:txBody>
          <a:bodyPr/>
          <a:lstStyle/>
          <a:p>
            <a:endParaRPr lang="es-ES"/>
          </a:p>
        </p:txBody>
      </p:sp>
      <p:sp>
        <p:nvSpPr>
          <p:cNvPr id="21" name="Marcador de texto 20">
            <a:extLst>
              <a:ext uri="{FF2B5EF4-FFF2-40B4-BE49-F238E27FC236}">
                <a16:creationId xmlns:a16="http://schemas.microsoft.com/office/drawing/2014/main" id="{CAA08A30-D53F-E8DF-41F0-F3B40EB68795}"/>
              </a:ext>
            </a:extLst>
          </p:cNvPr>
          <p:cNvSpPr>
            <a:spLocks noGrp="1"/>
          </p:cNvSpPr>
          <p:nvPr>
            <p:ph type="body" sz="quarter" idx="19"/>
          </p:nvPr>
        </p:nvSpPr>
        <p:spPr/>
        <p:txBody>
          <a:bodyPr/>
          <a:lstStyle/>
          <a:p>
            <a:endParaRPr lang="es-ES"/>
          </a:p>
        </p:txBody>
      </p:sp>
      <p:sp>
        <p:nvSpPr>
          <p:cNvPr id="22" name="Marcador de texto 21">
            <a:extLst>
              <a:ext uri="{FF2B5EF4-FFF2-40B4-BE49-F238E27FC236}">
                <a16:creationId xmlns:a16="http://schemas.microsoft.com/office/drawing/2014/main" id="{87098831-CB90-DBED-F194-2BA818132EDE}"/>
              </a:ext>
            </a:extLst>
          </p:cNvPr>
          <p:cNvSpPr>
            <a:spLocks noGrp="1"/>
          </p:cNvSpPr>
          <p:nvPr>
            <p:ph type="body" sz="quarter" idx="20"/>
          </p:nvPr>
        </p:nvSpPr>
        <p:spPr/>
        <p:txBody>
          <a:bodyPr/>
          <a:lstStyle/>
          <a:p>
            <a:endParaRPr lang="es-ES"/>
          </a:p>
        </p:txBody>
      </p:sp>
      <p:sp>
        <p:nvSpPr>
          <p:cNvPr id="23" name="Marcador de texto 22">
            <a:extLst>
              <a:ext uri="{FF2B5EF4-FFF2-40B4-BE49-F238E27FC236}">
                <a16:creationId xmlns:a16="http://schemas.microsoft.com/office/drawing/2014/main" id="{E57752FF-8620-3CC1-45E6-E5DC8F4C45F2}"/>
              </a:ext>
            </a:extLst>
          </p:cNvPr>
          <p:cNvSpPr>
            <a:spLocks noGrp="1"/>
          </p:cNvSpPr>
          <p:nvPr>
            <p:ph type="body" sz="quarter" idx="21"/>
          </p:nvPr>
        </p:nvSpPr>
        <p:spPr/>
        <p:txBody>
          <a:bodyPr/>
          <a:lstStyle/>
          <a:p>
            <a:endParaRPr lang="es-ES"/>
          </a:p>
        </p:txBody>
      </p:sp>
      <p:sp>
        <p:nvSpPr>
          <p:cNvPr id="24" name="Marcador de texto 23">
            <a:extLst>
              <a:ext uri="{FF2B5EF4-FFF2-40B4-BE49-F238E27FC236}">
                <a16:creationId xmlns:a16="http://schemas.microsoft.com/office/drawing/2014/main" id="{F2E64094-D6EF-C439-897A-115D79E7AE48}"/>
              </a:ext>
            </a:extLst>
          </p:cNvPr>
          <p:cNvSpPr>
            <a:spLocks noGrp="1"/>
          </p:cNvSpPr>
          <p:nvPr>
            <p:ph type="body" sz="quarter" idx="23"/>
          </p:nvPr>
        </p:nvSpPr>
        <p:spPr/>
        <p:txBody>
          <a:bodyPr/>
          <a:lstStyle/>
          <a:p>
            <a:endParaRPr lang="es-ES"/>
          </a:p>
        </p:txBody>
      </p:sp>
      <p:sp>
        <p:nvSpPr>
          <p:cNvPr id="25" name="Marcador de texto 24">
            <a:extLst>
              <a:ext uri="{FF2B5EF4-FFF2-40B4-BE49-F238E27FC236}">
                <a16:creationId xmlns:a16="http://schemas.microsoft.com/office/drawing/2014/main" id="{467D071B-22E1-BD44-C77A-3FFB7E780A7B}"/>
              </a:ext>
            </a:extLst>
          </p:cNvPr>
          <p:cNvSpPr>
            <a:spLocks noGrp="1"/>
          </p:cNvSpPr>
          <p:nvPr>
            <p:ph type="body" sz="quarter" idx="24"/>
          </p:nvPr>
        </p:nvSpPr>
        <p:spPr/>
        <p:txBody>
          <a:bodyPr/>
          <a:lstStyle/>
          <a:p>
            <a:endParaRPr lang="es-ES"/>
          </a:p>
        </p:txBody>
      </p:sp>
      <p:sp>
        <p:nvSpPr>
          <p:cNvPr id="6" name="TextBox 4">
            <a:extLst>
              <a:ext uri="{FF2B5EF4-FFF2-40B4-BE49-F238E27FC236}">
                <a16:creationId xmlns:a16="http://schemas.microsoft.com/office/drawing/2014/main" id="{6BCE9353-2541-7854-CD7B-997AE51C23CE}"/>
              </a:ext>
            </a:extLst>
          </p:cNvPr>
          <p:cNvSpPr txBox="1"/>
          <p:nvPr/>
        </p:nvSpPr>
        <p:spPr>
          <a:xfrm>
            <a:off x="609600" y="6389653"/>
            <a:ext cx="6240088" cy="307777"/>
          </a:xfrm>
          <a:prstGeom prst="rect">
            <a:avLst/>
          </a:prstGeom>
          <a:noFill/>
        </p:spPr>
        <p:txBody>
          <a:bodyPr wrap="square">
            <a:spAutoFit/>
          </a:bodyPr>
          <a:lstStyle/>
          <a:p>
            <a:pPr>
              <a:defRPr/>
            </a:pPr>
            <a:r>
              <a:rPr lang="es-ES" sz="1400" dirty="0">
                <a:solidFill>
                  <a:schemeClr val="tx2"/>
                </a:solidFill>
              </a:rPr>
              <a:t>Fuente: Elaboración propia con datos de Eurostat.</a:t>
            </a:r>
            <a:endParaRPr lang="en-US" sz="1400" dirty="0">
              <a:solidFill>
                <a:schemeClr val="tx2"/>
              </a:solidFill>
            </a:endParaRPr>
          </a:p>
        </p:txBody>
      </p:sp>
      <p:graphicFrame>
        <p:nvGraphicFramePr>
          <p:cNvPr id="3" name="Gráfico 2">
            <a:extLst>
              <a:ext uri="{FF2B5EF4-FFF2-40B4-BE49-F238E27FC236}">
                <a16:creationId xmlns:a16="http://schemas.microsoft.com/office/drawing/2014/main" id="{E327D9B1-5176-56A3-76B2-5E3CE3C0DD27}"/>
              </a:ext>
            </a:extLst>
          </p:cNvPr>
          <p:cNvGraphicFramePr>
            <a:graphicFrameLocks/>
          </p:cNvGraphicFramePr>
          <p:nvPr/>
        </p:nvGraphicFramePr>
        <p:xfrm>
          <a:off x="609599" y="1304924"/>
          <a:ext cx="9956800" cy="52784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a:extLst>
              <a:ext uri="{FF2B5EF4-FFF2-40B4-BE49-F238E27FC236}">
                <a16:creationId xmlns:a16="http://schemas.microsoft.com/office/drawing/2014/main" id="{86F546A4-ED75-4728-BC4B-E1DE891A3566}"/>
              </a:ext>
            </a:extLst>
          </p:cNvPr>
          <p:cNvGraphicFramePr>
            <a:graphicFrameLocks/>
          </p:cNvGraphicFramePr>
          <p:nvPr/>
        </p:nvGraphicFramePr>
        <p:xfrm>
          <a:off x="609598" y="1386105"/>
          <a:ext cx="10229090" cy="52416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3973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a:bodyPr>
          <a:lstStyle/>
          <a:p>
            <a:r>
              <a:rPr lang="es-ES"/>
              <a:t>Diversidad en los Estados de Bienestar</a:t>
            </a:r>
            <a:endParaRPr lang="es-ES" dirty="0"/>
          </a:p>
        </p:txBody>
      </p:sp>
      <p:sp>
        <p:nvSpPr>
          <p:cNvPr id="17" name="Marcador de contenido 16">
            <a:extLst>
              <a:ext uri="{FF2B5EF4-FFF2-40B4-BE49-F238E27FC236}">
                <a16:creationId xmlns:a16="http://schemas.microsoft.com/office/drawing/2014/main" id="{35A715ED-77D6-8F90-1397-0388C14F38F5}"/>
              </a:ext>
            </a:extLst>
          </p:cNvPr>
          <p:cNvSpPr>
            <a:spLocks noGrp="1"/>
          </p:cNvSpPr>
          <p:nvPr>
            <p:ph sz="quarter" idx="1"/>
          </p:nvPr>
        </p:nvSpPr>
        <p:spPr/>
        <p:txBody>
          <a:bodyPr/>
          <a:lstStyle/>
          <a:p>
            <a:endParaRPr lang="es-ES"/>
          </a:p>
        </p:txBody>
      </p:sp>
      <p:sp>
        <p:nvSpPr>
          <p:cNvPr id="18" name="Marcador de texto 17">
            <a:extLst>
              <a:ext uri="{FF2B5EF4-FFF2-40B4-BE49-F238E27FC236}">
                <a16:creationId xmlns:a16="http://schemas.microsoft.com/office/drawing/2014/main" id="{BB1C9987-9A69-7B86-9E34-723153D12733}"/>
              </a:ext>
            </a:extLst>
          </p:cNvPr>
          <p:cNvSpPr>
            <a:spLocks noGrp="1"/>
          </p:cNvSpPr>
          <p:nvPr>
            <p:ph type="body" sz="quarter" idx="17"/>
          </p:nvPr>
        </p:nvSpPr>
        <p:spPr/>
        <p:txBody>
          <a:bodyPr/>
          <a:lstStyle/>
          <a:p>
            <a:endParaRPr lang="es-ES" dirty="0"/>
          </a:p>
        </p:txBody>
      </p:sp>
      <p:sp>
        <p:nvSpPr>
          <p:cNvPr id="19" name="Marcador de texto 18">
            <a:extLst>
              <a:ext uri="{FF2B5EF4-FFF2-40B4-BE49-F238E27FC236}">
                <a16:creationId xmlns:a16="http://schemas.microsoft.com/office/drawing/2014/main" id="{68440826-EBF0-E7A3-A97F-0C681B7B5C2F}"/>
              </a:ext>
            </a:extLst>
          </p:cNvPr>
          <p:cNvSpPr>
            <a:spLocks noGrp="1"/>
          </p:cNvSpPr>
          <p:nvPr>
            <p:ph type="body" sz="quarter" idx="18"/>
          </p:nvPr>
        </p:nvSpPr>
        <p:spPr/>
        <p:txBody>
          <a:bodyPr/>
          <a:lstStyle/>
          <a:p>
            <a:endParaRPr lang="es-ES"/>
          </a:p>
        </p:txBody>
      </p:sp>
      <p:sp>
        <p:nvSpPr>
          <p:cNvPr id="20" name="Marcador de texto 19">
            <a:extLst>
              <a:ext uri="{FF2B5EF4-FFF2-40B4-BE49-F238E27FC236}">
                <a16:creationId xmlns:a16="http://schemas.microsoft.com/office/drawing/2014/main" id="{30986C25-59D0-29CB-E769-3C95DA899D73}"/>
              </a:ext>
            </a:extLst>
          </p:cNvPr>
          <p:cNvSpPr>
            <a:spLocks noGrp="1"/>
          </p:cNvSpPr>
          <p:nvPr>
            <p:ph type="body" sz="quarter" idx="19"/>
          </p:nvPr>
        </p:nvSpPr>
        <p:spPr/>
        <p:txBody>
          <a:bodyPr/>
          <a:lstStyle/>
          <a:p>
            <a:endParaRPr lang="es-ES"/>
          </a:p>
        </p:txBody>
      </p:sp>
      <p:sp>
        <p:nvSpPr>
          <p:cNvPr id="21" name="Marcador de texto 20">
            <a:extLst>
              <a:ext uri="{FF2B5EF4-FFF2-40B4-BE49-F238E27FC236}">
                <a16:creationId xmlns:a16="http://schemas.microsoft.com/office/drawing/2014/main" id="{EE93DA25-9D16-83A9-6625-3023F85EDB99}"/>
              </a:ext>
            </a:extLst>
          </p:cNvPr>
          <p:cNvSpPr>
            <a:spLocks noGrp="1"/>
          </p:cNvSpPr>
          <p:nvPr>
            <p:ph type="body" sz="quarter" idx="20"/>
          </p:nvPr>
        </p:nvSpPr>
        <p:spPr/>
        <p:txBody>
          <a:bodyPr/>
          <a:lstStyle/>
          <a:p>
            <a:endParaRPr lang="es-ES"/>
          </a:p>
        </p:txBody>
      </p:sp>
      <p:sp>
        <p:nvSpPr>
          <p:cNvPr id="22" name="Marcador de texto 21">
            <a:extLst>
              <a:ext uri="{FF2B5EF4-FFF2-40B4-BE49-F238E27FC236}">
                <a16:creationId xmlns:a16="http://schemas.microsoft.com/office/drawing/2014/main" id="{14406EE7-1544-90FB-2367-81CEC9026606}"/>
              </a:ext>
            </a:extLst>
          </p:cNvPr>
          <p:cNvSpPr>
            <a:spLocks noGrp="1"/>
          </p:cNvSpPr>
          <p:nvPr>
            <p:ph type="body" sz="quarter" idx="21"/>
          </p:nvPr>
        </p:nvSpPr>
        <p:spPr/>
        <p:txBody>
          <a:bodyPr/>
          <a:lstStyle/>
          <a:p>
            <a:endParaRPr lang="es-ES"/>
          </a:p>
        </p:txBody>
      </p:sp>
      <p:sp>
        <p:nvSpPr>
          <p:cNvPr id="23" name="Marcador de texto 22">
            <a:extLst>
              <a:ext uri="{FF2B5EF4-FFF2-40B4-BE49-F238E27FC236}">
                <a16:creationId xmlns:a16="http://schemas.microsoft.com/office/drawing/2014/main" id="{85FBF4A6-C704-3BF8-E879-E26B300EDA8C}"/>
              </a:ext>
            </a:extLst>
          </p:cNvPr>
          <p:cNvSpPr>
            <a:spLocks noGrp="1"/>
          </p:cNvSpPr>
          <p:nvPr>
            <p:ph type="body" sz="quarter" idx="23"/>
          </p:nvPr>
        </p:nvSpPr>
        <p:spPr/>
        <p:txBody>
          <a:bodyPr/>
          <a:lstStyle/>
          <a:p>
            <a:endParaRPr lang="es-ES"/>
          </a:p>
        </p:txBody>
      </p:sp>
      <p:sp>
        <p:nvSpPr>
          <p:cNvPr id="24" name="Marcador de texto 23">
            <a:extLst>
              <a:ext uri="{FF2B5EF4-FFF2-40B4-BE49-F238E27FC236}">
                <a16:creationId xmlns:a16="http://schemas.microsoft.com/office/drawing/2014/main" id="{280BF584-7B89-2A49-4B75-7EDB48FA70E6}"/>
              </a:ext>
            </a:extLst>
          </p:cNvPr>
          <p:cNvSpPr>
            <a:spLocks noGrp="1"/>
          </p:cNvSpPr>
          <p:nvPr>
            <p:ph type="body" sz="quarter" idx="24"/>
          </p:nvPr>
        </p:nvSpPr>
        <p:spPr/>
        <p:txBody>
          <a:bodyPr/>
          <a:lstStyle/>
          <a:p>
            <a:endParaRPr lang="es-ES"/>
          </a:p>
        </p:txBody>
      </p:sp>
      <p:sp>
        <p:nvSpPr>
          <p:cNvPr id="2" name="Rectangle 2"/>
          <p:cNvSpPr>
            <a:spLocks noChangeArrowheads="1"/>
          </p:cNvSpPr>
          <p:nvPr/>
        </p:nvSpPr>
        <p:spPr bwMode="auto">
          <a:xfrm flipV="1">
            <a:off x="1733519" y="-665863"/>
            <a:ext cx="8359955" cy="369332"/>
          </a:xfrm>
          <a:prstGeom prst="rect">
            <a:avLst/>
          </a:prstGeom>
          <a:noFill/>
          <a:ln w="9525">
            <a:noFill/>
            <a:miter lim="800000"/>
            <a:headEnd/>
            <a:tailEnd/>
          </a:ln>
        </p:spPr>
        <p:txBody>
          <a:bodyPr wrap="square" anchor="ctr">
            <a:spAutoFit/>
          </a:bodyPr>
          <a:lstStyle/>
          <a:p>
            <a:endParaRPr lang="es-ES"/>
          </a:p>
        </p:txBody>
      </p:sp>
      <p:pic>
        <p:nvPicPr>
          <p:cNvPr id="3" name="Picture 10"/>
          <p:cNvPicPr>
            <a:picLocks noChangeAspect="1" noChangeArrowheads="1"/>
          </p:cNvPicPr>
          <p:nvPr/>
        </p:nvPicPr>
        <p:blipFill>
          <a:blip r:embed="rId3" cstate="print"/>
          <a:srcRect/>
          <a:stretch>
            <a:fillRect/>
          </a:stretch>
        </p:blipFill>
        <p:spPr bwMode="auto">
          <a:xfrm>
            <a:off x="609600" y="1475656"/>
            <a:ext cx="9956800" cy="4678401"/>
          </a:xfrm>
          <a:prstGeom prst="rect">
            <a:avLst/>
          </a:prstGeom>
          <a:noFill/>
          <a:ln w="9525">
            <a:noFill/>
            <a:miter lim="800000"/>
            <a:headEnd/>
            <a:tailEnd/>
          </a:ln>
          <a:effectLst/>
        </p:spPr>
      </p:pic>
      <p:sp>
        <p:nvSpPr>
          <p:cNvPr id="8" name="CuadroTexto 7"/>
          <p:cNvSpPr txBox="1"/>
          <p:nvPr/>
        </p:nvSpPr>
        <p:spPr>
          <a:xfrm rot="5400000">
            <a:off x="5300532" y="1531256"/>
            <a:ext cx="369332" cy="9652000"/>
          </a:xfrm>
          <a:prstGeom prst="rect">
            <a:avLst/>
          </a:prstGeom>
          <a:noFill/>
        </p:spPr>
        <p:txBody>
          <a:bodyPr vert="vert270" wrap="square" rtlCol="0">
            <a:spAutoFit/>
          </a:bodyPr>
          <a:lstStyle/>
          <a:p>
            <a:r>
              <a:rPr lang="es-ES" sz="1200" i="1" dirty="0">
                <a:solidFill>
                  <a:schemeClr val="accent4"/>
                </a:solidFill>
              </a:rPr>
              <a:t>Fuente</a:t>
            </a:r>
            <a:r>
              <a:rPr lang="es-ES" sz="1200" dirty="0">
                <a:solidFill>
                  <a:schemeClr val="accent4"/>
                </a:solidFill>
              </a:rPr>
              <a:t>: Muñoz de Bustillo y Antón, con datos de </a:t>
            </a:r>
            <a:r>
              <a:rPr lang="es-ES" sz="1200" dirty="0" err="1">
                <a:solidFill>
                  <a:schemeClr val="accent4"/>
                </a:solidFill>
              </a:rPr>
              <a:t>Eurostat</a:t>
            </a:r>
            <a:r>
              <a:rPr lang="es-ES" sz="1200" dirty="0">
                <a:solidFill>
                  <a:schemeClr val="accent4"/>
                </a:solidFill>
              </a:rPr>
              <a:t>. </a:t>
            </a:r>
            <a:r>
              <a:rPr lang="es-ES" sz="1200" dirty="0" err="1">
                <a:solidFill>
                  <a:schemeClr val="accent4"/>
                </a:solidFill>
              </a:rPr>
              <a:t>Mimeo</a:t>
            </a:r>
            <a:r>
              <a:rPr lang="es-ES" sz="1200" dirty="0">
                <a:solidFill>
                  <a:schemeClr val="accent4"/>
                </a:solidFill>
              </a:rPr>
              <a:t>.</a:t>
            </a:r>
          </a:p>
        </p:txBody>
      </p:sp>
    </p:spTree>
    <p:extLst>
      <p:ext uri="{BB962C8B-B14F-4D97-AF65-F5344CB8AC3E}">
        <p14:creationId xmlns:p14="http://schemas.microsoft.com/office/powerpoint/2010/main" val="3976382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r>
              <a:rPr lang="es-ES"/>
              <a:t>Diversidad en los Estados de Bienestar</a:t>
            </a:r>
            <a:endParaRPr lang="es-ES" dirty="0"/>
          </a:p>
        </p:txBody>
      </p:sp>
      <p:sp>
        <p:nvSpPr>
          <p:cNvPr id="17" name="Marcador de contenido 16">
            <a:extLst>
              <a:ext uri="{FF2B5EF4-FFF2-40B4-BE49-F238E27FC236}">
                <a16:creationId xmlns:a16="http://schemas.microsoft.com/office/drawing/2014/main" id="{8F8C503C-0FB0-83C7-1B01-24B14499C767}"/>
              </a:ext>
            </a:extLst>
          </p:cNvPr>
          <p:cNvSpPr>
            <a:spLocks noGrp="1"/>
          </p:cNvSpPr>
          <p:nvPr>
            <p:ph sz="quarter" idx="1"/>
          </p:nvPr>
        </p:nvSpPr>
        <p:spPr/>
        <p:txBody>
          <a:bodyPr/>
          <a:lstStyle/>
          <a:p>
            <a:endParaRPr lang="es-ES" dirty="0"/>
          </a:p>
        </p:txBody>
      </p:sp>
      <p:sp>
        <p:nvSpPr>
          <p:cNvPr id="18" name="Marcador de texto 17">
            <a:extLst>
              <a:ext uri="{FF2B5EF4-FFF2-40B4-BE49-F238E27FC236}">
                <a16:creationId xmlns:a16="http://schemas.microsoft.com/office/drawing/2014/main" id="{CD995126-088C-8E21-1C75-1F60E51F89B8}"/>
              </a:ext>
            </a:extLst>
          </p:cNvPr>
          <p:cNvSpPr>
            <a:spLocks noGrp="1"/>
          </p:cNvSpPr>
          <p:nvPr>
            <p:ph type="body" sz="quarter" idx="17"/>
          </p:nvPr>
        </p:nvSpPr>
        <p:spPr/>
        <p:txBody>
          <a:bodyPr/>
          <a:lstStyle/>
          <a:p>
            <a:endParaRPr lang="es-ES" dirty="0"/>
          </a:p>
        </p:txBody>
      </p:sp>
      <p:sp>
        <p:nvSpPr>
          <p:cNvPr id="19" name="Marcador de texto 18">
            <a:extLst>
              <a:ext uri="{FF2B5EF4-FFF2-40B4-BE49-F238E27FC236}">
                <a16:creationId xmlns:a16="http://schemas.microsoft.com/office/drawing/2014/main" id="{B64C780C-6A92-0ECA-4855-EADAA57E9F4A}"/>
              </a:ext>
            </a:extLst>
          </p:cNvPr>
          <p:cNvSpPr>
            <a:spLocks noGrp="1"/>
          </p:cNvSpPr>
          <p:nvPr>
            <p:ph type="body" sz="quarter" idx="18"/>
          </p:nvPr>
        </p:nvSpPr>
        <p:spPr/>
        <p:txBody>
          <a:bodyPr/>
          <a:lstStyle/>
          <a:p>
            <a:endParaRPr lang="es-ES" dirty="0"/>
          </a:p>
        </p:txBody>
      </p:sp>
      <p:sp>
        <p:nvSpPr>
          <p:cNvPr id="20" name="Marcador de texto 19">
            <a:extLst>
              <a:ext uri="{FF2B5EF4-FFF2-40B4-BE49-F238E27FC236}">
                <a16:creationId xmlns:a16="http://schemas.microsoft.com/office/drawing/2014/main" id="{E8BFB9CF-2781-8FB0-7BE1-425BF7DFE90E}"/>
              </a:ext>
            </a:extLst>
          </p:cNvPr>
          <p:cNvSpPr>
            <a:spLocks noGrp="1"/>
          </p:cNvSpPr>
          <p:nvPr>
            <p:ph type="body" sz="quarter" idx="19"/>
          </p:nvPr>
        </p:nvSpPr>
        <p:spPr/>
        <p:txBody>
          <a:bodyPr/>
          <a:lstStyle/>
          <a:p>
            <a:endParaRPr lang="es-ES"/>
          </a:p>
        </p:txBody>
      </p:sp>
      <p:sp>
        <p:nvSpPr>
          <p:cNvPr id="21" name="Marcador de texto 20">
            <a:extLst>
              <a:ext uri="{FF2B5EF4-FFF2-40B4-BE49-F238E27FC236}">
                <a16:creationId xmlns:a16="http://schemas.microsoft.com/office/drawing/2014/main" id="{598E85DE-3C1D-A214-87FF-8501D4667DEE}"/>
              </a:ext>
            </a:extLst>
          </p:cNvPr>
          <p:cNvSpPr>
            <a:spLocks noGrp="1"/>
          </p:cNvSpPr>
          <p:nvPr>
            <p:ph type="body" sz="quarter" idx="20"/>
          </p:nvPr>
        </p:nvSpPr>
        <p:spPr/>
        <p:txBody>
          <a:bodyPr/>
          <a:lstStyle/>
          <a:p>
            <a:endParaRPr lang="es-ES"/>
          </a:p>
        </p:txBody>
      </p:sp>
      <p:sp>
        <p:nvSpPr>
          <p:cNvPr id="22" name="Marcador de texto 21">
            <a:extLst>
              <a:ext uri="{FF2B5EF4-FFF2-40B4-BE49-F238E27FC236}">
                <a16:creationId xmlns:a16="http://schemas.microsoft.com/office/drawing/2014/main" id="{228B4968-4432-5D11-1506-23D239DA17A4}"/>
              </a:ext>
            </a:extLst>
          </p:cNvPr>
          <p:cNvSpPr>
            <a:spLocks noGrp="1"/>
          </p:cNvSpPr>
          <p:nvPr>
            <p:ph type="body" sz="quarter" idx="21"/>
          </p:nvPr>
        </p:nvSpPr>
        <p:spPr/>
        <p:txBody>
          <a:bodyPr/>
          <a:lstStyle/>
          <a:p>
            <a:endParaRPr lang="es-ES"/>
          </a:p>
        </p:txBody>
      </p:sp>
      <p:sp>
        <p:nvSpPr>
          <p:cNvPr id="23" name="Marcador de texto 22">
            <a:extLst>
              <a:ext uri="{FF2B5EF4-FFF2-40B4-BE49-F238E27FC236}">
                <a16:creationId xmlns:a16="http://schemas.microsoft.com/office/drawing/2014/main" id="{AA045531-52F9-70D1-729F-407F48DED45D}"/>
              </a:ext>
            </a:extLst>
          </p:cNvPr>
          <p:cNvSpPr>
            <a:spLocks noGrp="1"/>
          </p:cNvSpPr>
          <p:nvPr>
            <p:ph type="body" sz="quarter" idx="23"/>
          </p:nvPr>
        </p:nvSpPr>
        <p:spPr/>
        <p:txBody>
          <a:bodyPr/>
          <a:lstStyle/>
          <a:p>
            <a:endParaRPr lang="es-ES"/>
          </a:p>
        </p:txBody>
      </p:sp>
      <p:sp>
        <p:nvSpPr>
          <p:cNvPr id="24" name="Marcador de texto 23">
            <a:extLst>
              <a:ext uri="{FF2B5EF4-FFF2-40B4-BE49-F238E27FC236}">
                <a16:creationId xmlns:a16="http://schemas.microsoft.com/office/drawing/2014/main" id="{22A61E67-1185-4A91-C986-73741548217B}"/>
              </a:ext>
            </a:extLst>
          </p:cNvPr>
          <p:cNvSpPr>
            <a:spLocks noGrp="1"/>
          </p:cNvSpPr>
          <p:nvPr>
            <p:ph type="body" sz="quarter" idx="24"/>
          </p:nvPr>
        </p:nvSpPr>
        <p:spPr/>
        <p:txBody>
          <a:bodyPr/>
          <a:lstStyle/>
          <a:p>
            <a:endParaRPr lang="es-ES"/>
          </a:p>
        </p:txBody>
      </p:sp>
      <p:pic>
        <p:nvPicPr>
          <p:cNvPr id="2" name="Picture 5"/>
          <p:cNvPicPr>
            <a:picLocks noChangeAspect="1" noChangeArrowheads="1"/>
          </p:cNvPicPr>
          <p:nvPr/>
        </p:nvPicPr>
        <p:blipFill>
          <a:blip r:embed="rId3" cstate="print"/>
          <a:srcRect/>
          <a:stretch>
            <a:fillRect/>
          </a:stretch>
        </p:blipFill>
        <p:spPr bwMode="auto">
          <a:xfrm>
            <a:off x="1197675" y="551726"/>
            <a:ext cx="9049412" cy="5629258"/>
          </a:xfrm>
          <a:prstGeom prst="rect">
            <a:avLst/>
          </a:prstGeom>
          <a:noFill/>
          <a:ln w="9525">
            <a:noFill/>
            <a:miter lim="800000"/>
            <a:headEnd/>
            <a:tailEnd/>
          </a:ln>
          <a:effectLst/>
        </p:spPr>
      </p:pic>
      <p:sp>
        <p:nvSpPr>
          <p:cNvPr id="3" name="2 CuadroTexto"/>
          <p:cNvSpPr txBox="1"/>
          <p:nvPr/>
        </p:nvSpPr>
        <p:spPr>
          <a:xfrm>
            <a:off x="495644" y="5906882"/>
            <a:ext cx="10996140" cy="338554"/>
          </a:xfrm>
          <a:prstGeom prst="rect">
            <a:avLst/>
          </a:prstGeom>
          <a:noFill/>
        </p:spPr>
        <p:txBody>
          <a:bodyPr wrap="square" rtlCol="0">
            <a:spAutoFit/>
          </a:bodyPr>
          <a:lstStyle/>
          <a:p>
            <a:r>
              <a:rPr lang="es-ES" sz="1600" dirty="0"/>
              <a:t>GP/PIB = </a:t>
            </a:r>
            <a:r>
              <a:rPr lang="el-GR" sz="1600" dirty="0"/>
              <a:t>β</a:t>
            </a:r>
            <a:r>
              <a:rPr lang="es-ES" sz="1600" baseline="-25000" dirty="0"/>
              <a:t>o</a:t>
            </a:r>
            <a:r>
              <a:rPr lang="es-ES" sz="1600" dirty="0"/>
              <a:t> + </a:t>
            </a:r>
            <a:r>
              <a:rPr lang="el-GR" sz="1600" dirty="0"/>
              <a:t>β</a:t>
            </a:r>
            <a:r>
              <a:rPr lang="es-ES" sz="1600" baseline="-25000" dirty="0"/>
              <a:t>1</a:t>
            </a:r>
            <a:r>
              <a:rPr lang="es-ES" sz="1600" dirty="0"/>
              <a:t> </a:t>
            </a:r>
            <a:r>
              <a:rPr lang="es-ES" sz="1600" dirty="0" err="1"/>
              <a:t>PIBpc</a:t>
            </a:r>
            <a:r>
              <a:rPr lang="es-ES" sz="1600" dirty="0"/>
              <a:t> + </a:t>
            </a:r>
            <a:r>
              <a:rPr lang="el-GR" sz="1600" dirty="0"/>
              <a:t>β</a:t>
            </a:r>
            <a:r>
              <a:rPr lang="es-ES" sz="1600" baseline="-25000" dirty="0"/>
              <a:t>2</a:t>
            </a:r>
            <a:r>
              <a:rPr lang="el-GR" sz="1600" dirty="0"/>
              <a:t> </a:t>
            </a:r>
            <a:r>
              <a:rPr lang="es-ES" sz="1600" dirty="0"/>
              <a:t>Tasa de desempleo + </a:t>
            </a:r>
            <a:r>
              <a:rPr lang="el-GR" sz="1600" dirty="0"/>
              <a:t>β</a:t>
            </a:r>
            <a:r>
              <a:rPr lang="es-ES" sz="1600" baseline="-25000" dirty="0"/>
              <a:t>3</a:t>
            </a:r>
            <a:r>
              <a:rPr lang="el-GR" sz="1600" dirty="0"/>
              <a:t> </a:t>
            </a:r>
            <a:r>
              <a:rPr lang="es-ES" sz="1600" dirty="0"/>
              <a:t>tasa de dependencia de jóvenes + </a:t>
            </a:r>
            <a:r>
              <a:rPr lang="el-GR" sz="1600" dirty="0"/>
              <a:t>β</a:t>
            </a:r>
            <a:r>
              <a:rPr lang="es-ES" sz="1600" baseline="-25000" dirty="0"/>
              <a:t>4</a:t>
            </a:r>
            <a:r>
              <a:rPr lang="el-GR" sz="1600" dirty="0"/>
              <a:t> </a:t>
            </a:r>
            <a:r>
              <a:rPr lang="es-ES" sz="1600" dirty="0"/>
              <a:t>Tasa de dependencia de mayores + </a:t>
            </a:r>
            <a:r>
              <a:rPr lang="el-GR" sz="1600" dirty="0"/>
              <a:t>ε</a:t>
            </a:r>
            <a:r>
              <a:rPr lang="es-ES" sz="1600" dirty="0"/>
              <a:t> </a:t>
            </a:r>
          </a:p>
        </p:txBody>
      </p:sp>
      <p:sp>
        <p:nvSpPr>
          <p:cNvPr id="4" name="3 Flecha abajo"/>
          <p:cNvSpPr/>
          <p:nvPr/>
        </p:nvSpPr>
        <p:spPr>
          <a:xfrm rot="5400000">
            <a:off x="2285963" y="3106669"/>
            <a:ext cx="923330" cy="1442704"/>
          </a:xfrm>
          <a:prstGeom prst="downArrow">
            <a:avLst/>
          </a:prstGeom>
          <a:solidFill>
            <a:srgbClr val="AA20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587997" y="3526994"/>
            <a:ext cx="1368152" cy="923330"/>
          </a:xfrm>
          <a:prstGeom prst="rect">
            <a:avLst/>
          </a:prstGeom>
          <a:noFill/>
        </p:spPr>
        <p:txBody>
          <a:bodyPr wrap="square" rtlCol="0">
            <a:spAutoFit/>
          </a:bodyPr>
          <a:lstStyle/>
          <a:p>
            <a:r>
              <a:rPr lang="es-ES" dirty="0"/>
              <a:t>Importancia de la política</a:t>
            </a:r>
          </a:p>
        </p:txBody>
      </p:sp>
    </p:spTree>
    <p:extLst>
      <p:ext uri="{BB962C8B-B14F-4D97-AF65-F5344CB8AC3E}">
        <p14:creationId xmlns:p14="http://schemas.microsoft.com/office/powerpoint/2010/main" val="272379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5E881-66FD-B284-EFED-2976222D0A2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18F68A1-E873-093A-A530-6ECC258DA934}"/>
              </a:ext>
            </a:extLst>
          </p:cNvPr>
          <p:cNvSpPr>
            <a:spLocks noGrp="1"/>
          </p:cNvSpPr>
          <p:nvPr>
            <p:ph type="title"/>
          </p:nvPr>
        </p:nvSpPr>
        <p:spPr>
          <a:xfrm>
            <a:off x="1758673" y="343462"/>
            <a:ext cx="10433329" cy="252566"/>
          </a:xfrm>
        </p:spPr>
        <p:txBody>
          <a:bodyPr/>
          <a:lstStyle/>
          <a:p>
            <a:r>
              <a:rPr lang="es-ES" dirty="0"/>
              <a:t>Fuentes</a:t>
            </a:r>
          </a:p>
        </p:txBody>
      </p:sp>
      <p:sp>
        <p:nvSpPr>
          <p:cNvPr id="3" name="Marcador de contenido 2">
            <a:extLst>
              <a:ext uri="{FF2B5EF4-FFF2-40B4-BE49-F238E27FC236}">
                <a16:creationId xmlns:a16="http://schemas.microsoft.com/office/drawing/2014/main" id="{0EF18642-4F4D-E597-7BF5-DE0036B8BD07}"/>
              </a:ext>
            </a:extLst>
          </p:cNvPr>
          <p:cNvSpPr>
            <a:spLocks noGrp="1"/>
          </p:cNvSpPr>
          <p:nvPr>
            <p:ph sz="quarter" idx="1"/>
          </p:nvPr>
        </p:nvSpPr>
        <p:spPr>
          <a:xfrm>
            <a:off x="609600" y="651882"/>
            <a:ext cx="11096730" cy="6009685"/>
          </a:xfrm>
        </p:spPr>
        <p:txBody>
          <a:bodyPr>
            <a:normAutofit fontScale="70000" lnSpcReduction="20000"/>
          </a:bodyPr>
          <a:lstStyle/>
          <a:p>
            <a:pPr>
              <a:buFont typeface="Wingdings" panose="05000000000000000000" pitchFamily="2" charset="2"/>
              <a:buChar char="&amp;"/>
            </a:pPr>
            <a:r>
              <a:rPr lang="es-ES" dirty="0"/>
              <a:t> </a:t>
            </a:r>
            <a:r>
              <a:rPr lang="en-US" dirty="0"/>
              <a:t>Arts, W., &amp; </a:t>
            </a:r>
            <a:r>
              <a:rPr lang="en-US" dirty="0" err="1"/>
              <a:t>Gelissen</a:t>
            </a:r>
            <a:r>
              <a:rPr lang="en-US" dirty="0"/>
              <a:t>, J. (2002). Three worlds of welfare capitalism or more? A state-of-the-art report. </a:t>
            </a:r>
            <a:r>
              <a:rPr lang="en-US" i="1" dirty="0"/>
              <a:t>Journal of European Social Policy, 12</a:t>
            </a:r>
            <a:r>
              <a:rPr lang="en-US" dirty="0"/>
              <a:t>(2), 137–158.</a:t>
            </a:r>
          </a:p>
          <a:p>
            <a:pPr>
              <a:buFont typeface="Wingdings" panose="05000000000000000000" pitchFamily="2" charset="2"/>
              <a:buChar char="&amp;"/>
            </a:pPr>
            <a:r>
              <a:rPr lang="es-ES" dirty="0"/>
              <a:t> </a:t>
            </a:r>
            <a:r>
              <a:rPr lang="en-US" dirty="0"/>
              <a:t>Bambra, C. (2004). Weathering the storm: Convergence, divergence and the robustness of the worlds of welfare. </a:t>
            </a:r>
            <a:r>
              <a:rPr lang="en-US" i="1" dirty="0"/>
              <a:t>The Social Policy Journal, 3</a:t>
            </a:r>
            <a:r>
              <a:rPr lang="en-US" dirty="0"/>
              <a:t>(3), 3–23.​</a:t>
            </a:r>
            <a:endParaRPr lang="es-ES" dirty="0"/>
          </a:p>
          <a:p>
            <a:pPr>
              <a:buFont typeface="Wingdings" panose="05000000000000000000" pitchFamily="2" charset="2"/>
              <a:buChar char="&amp;"/>
            </a:pPr>
            <a:r>
              <a:rPr lang="es-ES" dirty="0"/>
              <a:t> Buendía García, Luis (Ed.) (2023): </a:t>
            </a:r>
            <a:r>
              <a:rPr lang="es-ES" i="1" dirty="0"/>
              <a:t>El papel del Estado en la economía. Análisis y perspectivas para el siglo XXI</a:t>
            </a:r>
            <a:r>
              <a:rPr lang="es-ES" dirty="0"/>
              <a:t>. La Catarata.</a:t>
            </a:r>
          </a:p>
          <a:p>
            <a:pPr>
              <a:buFont typeface="Wingdings" panose="05000000000000000000" pitchFamily="2" charset="2"/>
              <a:buChar char="&amp;"/>
            </a:pPr>
            <a:r>
              <a:rPr lang="es-ES" dirty="0"/>
              <a:t> Buendía, Fernández y Rey-Araújo (2024): Caracterización, evolución e retos futuros do </a:t>
            </a:r>
            <a:r>
              <a:rPr lang="es-ES" dirty="0" err="1"/>
              <a:t>benestar</a:t>
            </a:r>
            <a:r>
              <a:rPr lang="es-ES" dirty="0"/>
              <a:t> do Estado do </a:t>
            </a:r>
            <a:r>
              <a:rPr lang="es-ES" dirty="0" err="1"/>
              <a:t>benestar</a:t>
            </a:r>
            <a:r>
              <a:rPr lang="es-ES" dirty="0"/>
              <a:t>: </a:t>
            </a:r>
            <a:r>
              <a:rPr lang="es-ES" dirty="0" err="1"/>
              <a:t>unha</a:t>
            </a:r>
            <a:r>
              <a:rPr lang="es-ES" dirty="0"/>
              <a:t> visión dende Galicia. </a:t>
            </a:r>
            <a:r>
              <a:rPr lang="es-ES" dirty="0" err="1"/>
              <a:t>Consello</a:t>
            </a:r>
            <a:r>
              <a:rPr lang="es-ES" dirty="0"/>
              <a:t> Económico e Social. </a:t>
            </a:r>
            <a:r>
              <a:rPr lang="es-ES" i="1" dirty="0" err="1"/>
              <a:t>Mimeo</a:t>
            </a:r>
            <a:r>
              <a:rPr lang="es-ES" dirty="0"/>
              <a:t>.</a:t>
            </a:r>
          </a:p>
          <a:p>
            <a:pPr>
              <a:buFont typeface="Wingdings" panose="05000000000000000000" pitchFamily="2" charset="2"/>
              <a:buChar char="&amp;"/>
            </a:pPr>
            <a:r>
              <a:rPr lang="en-US" dirty="0" smtClean="0"/>
              <a:t> </a:t>
            </a:r>
            <a:r>
              <a:rPr lang="en-US" dirty="0" err="1" smtClean="0"/>
              <a:t>Esping</a:t>
            </a:r>
            <a:r>
              <a:rPr lang="en-US" dirty="0" smtClean="0"/>
              <a:t>-Andersen</a:t>
            </a:r>
            <a:r>
              <a:rPr lang="en-US" dirty="0"/>
              <a:t>, G. (1990). </a:t>
            </a:r>
            <a:r>
              <a:rPr lang="en-US" i="1" dirty="0"/>
              <a:t>The three worlds of welfare capitalism</a:t>
            </a:r>
            <a:r>
              <a:rPr lang="en-US" dirty="0"/>
              <a:t>. Princeton University Press.​</a:t>
            </a:r>
            <a:r>
              <a:rPr lang="es-ES" dirty="0"/>
              <a:t> </a:t>
            </a:r>
          </a:p>
          <a:p>
            <a:pPr>
              <a:buFont typeface="Wingdings" panose="05000000000000000000" pitchFamily="2" charset="2"/>
              <a:buChar char="&amp;"/>
            </a:pPr>
            <a:r>
              <a:rPr lang="en-US" dirty="0"/>
              <a:t> Esping-Andersen, Gosta (2002): «Towards the Good Society, Once Again?», </a:t>
            </a:r>
            <a:r>
              <a:rPr lang="en-US" dirty="0" err="1"/>
              <a:t>en</a:t>
            </a:r>
            <a:r>
              <a:rPr lang="en-US" dirty="0"/>
              <a:t> </a:t>
            </a:r>
            <a:r>
              <a:rPr lang="en-US" i="1" dirty="0"/>
              <a:t>Why We Need a New Welfare State</a:t>
            </a:r>
            <a:r>
              <a:rPr lang="en-US" dirty="0"/>
              <a:t>. Oxford University Press, pp. 1-25</a:t>
            </a:r>
            <a:endParaRPr lang="es-ES" dirty="0"/>
          </a:p>
          <a:p>
            <a:pPr>
              <a:buFont typeface="Wingdings" panose="05000000000000000000" pitchFamily="2" charset="2"/>
              <a:buChar char="&amp;"/>
            </a:pPr>
            <a:r>
              <a:rPr lang="en-US" dirty="0"/>
              <a:t> </a:t>
            </a:r>
            <a:r>
              <a:rPr lang="en-US" dirty="0" err="1"/>
              <a:t>Ferrera</a:t>
            </a:r>
            <a:r>
              <a:rPr lang="en-US" dirty="0"/>
              <a:t>, M. (1996). The 'Southern Model' of Welfare in Social Europe. </a:t>
            </a:r>
            <a:r>
              <a:rPr lang="en-US" i="1" dirty="0"/>
              <a:t>Journal of European Social Policy, 6</a:t>
            </a:r>
            <a:r>
              <a:rPr lang="en-US" dirty="0"/>
              <a:t>(1), 17–37. </a:t>
            </a:r>
          </a:p>
          <a:p>
            <a:pPr>
              <a:buFont typeface="Wingdings" panose="05000000000000000000" pitchFamily="2" charset="2"/>
              <a:buChar char="&amp;"/>
            </a:pPr>
            <a:r>
              <a:rPr lang="en-US" dirty="0"/>
              <a:t> Flora, P. (Ed.). (1986). </a:t>
            </a:r>
            <a:r>
              <a:rPr lang="en-US" i="1" dirty="0"/>
              <a:t>Growth to limits: The Western European welfare states since World War II</a:t>
            </a:r>
            <a:r>
              <a:rPr lang="en-US" dirty="0"/>
              <a:t> (Vols. 1–2). Walter de Gruyter.​</a:t>
            </a:r>
          </a:p>
          <a:p>
            <a:pPr>
              <a:buFont typeface="Wingdings" panose="05000000000000000000" pitchFamily="2" charset="2"/>
              <a:buChar char="&amp;"/>
            </a:pPr>
            <a:r>
              <a:rPr lang="es-ES" sz="2400" dirty="0"/>
              <a:t> Muñoz de Bustillo, R (2019): </a:t>
            </a:r>
            <a:r>
              <a:rPr lang="en-US" sz="2400" i="1" dirty="0" err="1"/>
              <a:t>Mitos</a:t>
            </a:r>
            <a:r>
              <a:rPr lang="en-US" sz="2400" i="1" dirty="0"/>
              <a:t> y </a:t>
            </a:r>
            <a:r>
              <a:rPr lang="en-US" sz="2400" i="1" dirty="0" err="1"/>
              <a:t>realidades</a:t>
            </a:r>
            <a:r>
              <a:rPr lang="en-US" sz="2400" i="1" dirty="0"/>
              <a:t> del Estado de </a:t>
            </a:r>
            <a:r>
              <a:rPr lang="en-US" sz="2400" i="1" dirty="0" err="1"/>
              <a:t>bienestar</a:t>
            </a:r>
            <a:r>
              <a:rPr lang="es-ES" sz="2400" dirty="0"/>
              <a:t>, Madrid, Alianza editorial.</a:t>
            </a:r>
          </a:p>
          <a:p>
            <a:pPr>
              <a:buFont typeface="Wingdings" panose="05000000000000000000" pitchFamily="2" charset="2"/>
              <a:buChar char="&amp;"/>
            </a:pPr>
            <a:r>
              <a:rPr lang="es-ES" sz="2400" dirty="0"/>
              <a:t> </a:t>
            </a:r>
            <a:r>
              <a:rPr lang="en-US" dirty="0"/>
              <a:t>Pierson, C. (1998). </a:t>
            </a:r>
            <a:r>
              <a:rPr lang="en-US" i="1" dirty="0"/>
              <a:t>Beyond the welfare state? The new political economy of welfare</a:t>
            </a:r>
            <a:r>
              <a:rPr lang="en-US" dirty="0"/>
              <a:t> (2nd ed.). The Pennsylvania State University Press.​</a:t>
            </a:r>
            <a:endParaRPr lang="es-ES" sz="2400" dirty="0"/>
          </a:p>
          <a:p>
            <a:pPr>
              <a:buFont typeface="Wingdings" panose="05000000000000000000" pitchFamily="2" charset="2"/>
              <a:buChar char="&amp;"/>
            </a:pPr>
            <a:r>
              <a:rPr lang="en-US" dirty="0"/>
              <a:t> Scruggs, L., &amp; Allan, J. P. (2006). Welfare-state decommodification in 18 OECD countries: A replication and revision. </a:t>
            </a:r>
            <a:r>
              <a:rPr lang="en-US" i="1" dirty="0"/>
              <a:t>Journal of European Social Policy, 16</a:t>
            </a:r>
            <a:r>
              <a:rPr lang="en-US" dirty="0"/>
              <a:t>(1), 55–72.</a:t>
            </a:r>
          </a:p>
          <a:p>
            <a:pPr>
              <a:buFont typeface="Wingdings" panose="05000000000000000000" pitchFamily="2" charset="2"/>
              <a:buChar char="&amp;"/>
            </a:pPr>
            <a:r>
              <a:rPr lang="en-US" dirty="0"/>
              <a:t> Scruggs, L. A., &amp; Ramalho Tafoya, G. (2022). Fifty years of welfare state generosity. </a:t>
            </a:r>
            <a:r>
              <a:rPr lang="en-US" i="1" dirty="0"/>
              <a:t>Social Policy &amp; Administration</a:t>
            </a:r>
            <a:r>
              <a:rPr lang="en-US" dirty="0"/>
              <a:t>, 56(5), 791–807. </a:t>
            </a:r>
            <a:r>
              <a:rPr lang="en-US" dirty="0">
                <a:hlinkClick r:id="rId3"/>
              </a:rPr>
              <a:t>https://doi.org/10.1111/spol.12804</a:t>
            </a:r>
            <a:endParaRPr lang="en-US" dirty="0"/>
          </a:p>
          <a:p>
            <a:pPr>
              <a:buFont typeface="Wingdings" panose="05000000000000000000" pitchFamily="2" charset="2"/>
              <a:buChar char="&amp;"/>
            </a:pPr>
            <a:r>
              <a:rPr lang="en-US" dirty="0"/>
              <a:t> Trifiletti, R. (1999). Southern European Welfare Regimes and the Worsening Position of Women. </a:t>
            </a:r>
            <a:r>
              <a:rPr lang="en-US" i="1" dirty="0"/>
              <a:t>Journal of European Social Policy, 9</a:t>
            </a:r>
            <a:r>
              <a:rPr lang="en-US" dirty="0"/>
              <a:t>(1), 49–64</a:t>
            </a:r>
          </a:p>
        </p:txBody>
      </p:sp>
      <p:sp>
        <p:nvSpPr>
          <p:cNvPr id="5" name="Marcador de número de diapositiva 4">
            <a:extLst>
              <a:ext uri="{FF2B5EF4-FFF2-40B4-BE49-F238E27FC236}">
                <a16:creationId xmlns:a16="http://schemas.microsoft.com/office/drawing/2014/main" id="{BB775101-F149-FECE-B072-DD426F8810A0}"/>
              </a:ext>
            </a:extLst>
          </p:cNvPr>
          <p:cNvSpPr>
            <a:spLocks noGrp="1"/>
          </p:cNvSpPr>
          <p:nvPr>
            <p:ph type="sldNum" sz="quarter" idx="15"/>
          </p:nvPr>
        </p:nvSpPr>
        <p:spPr>
          <a:xfrm>
            <a:off x="11608416" y="6661568"/>
            <a:ext cx="583584" cy="216002"/>
          </a:xfrm>
        </p:spPr>
        <p:txBody>
          <a:bodyPr/>
          <a:lstStyle/>
          <a:p>
            <a:fld id="{132FADFE-3B8F-471C-ABF0-DBC7717ECBBC}" type="slidenum">
              <a:rPr lang="es-ES" smtClean="0"/>
              <a:pPr/>
              <a:t>2</a:t>
            </a:fld>
            <a:endParaRPr lang="es-ES" dirty="0"/>
          </a:p>
        </p:txBody>
      </p:sp>
      <p:sp>
        <p:nvSpPr>
          <p:cNvPr id="8" name="Marcador de texto 7">
            <a:extLst>
              <a:ext uri="{FF2B5EF4-FFF2-40B4-BE49-F238E27FC236}">
                <a16:creationId xmlns:a16="http://schemas.microsoft.com/office/drawing/2014/main" id="{0D3AD3D0-ECD5-AA49-4F17-25CDDF4EFCA1}"/>
              </a:ext>
            </a:extLst>
          </p:cNvPr>
          <p:cNvSpPr>
            <a:spLocks noGrp="1"/>
          </p:cNvSpPr>
          <p:nvPr>
            <p:ph type="body" sz="quarter" idx="17"/>
          </p:nvPr>
        </p:nvSpPr>
        <p:spPr>
          <a:xfrm>
            <a:off x="1758671" y="10925"/>
            <a:ext cx="1476000" cy="300220"/>
          </a:xfrm>
        </p:spPr>
        <p:txBody>
          <a:bodyPr/>
          <a:lstStyle/>
          <a:p>
            <a:endParaRPr lang="es-ES" dirty="0">
              <a:solidFill>
                <a:schemeClr val="accent5">
                  <a:lumMod val="60000"/>
                  <a:lumOff val="40000"/>
                </a:schemeClr>
              </a:solidFill>
            </a:endParaRPr>
          </a:p>
        </p:txBody>
      </p:sp>
      <p:sp>
        <p:nvSpPr>
          <p:cNvPr id="21" name="Marcador de texto 20">
            <a:extLst>
              <a:ext uri="{FF2B5EF4-FFF2-40B4-BE49-F238E27FC236}">
                <a16:creationId xmlns:a16="http://schemas.microsoft.com/office/drawing/2014/main" id="{E2A57414-1D1D-DA98-F8EB-70453500481D}"/>
              </a:ext>
            </a:extLst>
          </p:cNvPr>
          <p:cNvSpPr>
            <a:spLocks noGrp="1"/>
          </p:cNvSpPr>
          <p:nvPr>
            <p:ph type="body" sz="quarter" idx="18"/>
          </p:nvPr>
        </p:nvSpPr>
        <p:spPr/>
        <p:txBody>
          <a:bodyPr/>
          <a:lstStyle/>
          <a:p>
            <a:endParaRPr lang="es-ES" dirty="0">
              <a:solidFill>
                <a:schemeClr val="accent5">
                  <a:lumMod val="60000"/>
                  <a:lumOff val="40000"/>
                </a:schemeClr>
              </a:solidFill>
            </a:endParaRPr>
          </a:p>
        </p:txBody>
      </p:sp>
      <p:sp>
        <p:nvSpPr>
          <p:cNvPr id="22" name="Marcador de texto 21">
            <a:extLst>
              <a:ext uri="{FF2B5EF4-FFF2-40B4-BE49-F238E27FC236}">
                <a16:creationId xmlns:a16="http://schemas.microsoft.com/office/drawing/2014/main" id="{CE08CD5E-74A8-C29C-AEE6-2F5C45F0E1C8}"/>
              </a:ext>
            </a:extLst>
          </p:cNvPr>
          <p:cNvSpPr>
            <a:spLocks noGrp="1"/>
          </p:cNvSpPr>
          <p:nvPr>
            <p:ph type="body" sz="quarter" idx="19"/>
          </p:nvPr>
        </p:nvSpPr>
        <p:spPr/>
        <p:txBody>
          <a:bodyPr/>
          <a:lstStyle/>
          <a:p>
            <a:endParaRPr lang="es-ES" dirty="0">
              <a:solidFill>
                <a:schemeClr val="accent5">
                  <a:lumMod val="60000"/>
                  <a:lumOff val="40000"/>
                </a:schemeClr>
              </a:solidFill>
            </a:endParaRPr>
          </a:p>
        </p:txBody>
      </p:sp>
      <p:sp>
        <p:nvSpPr>
          <p:cNvPr id="23" name="Marcador de texto 22">
            <a:extLst>
              <a:ext uri="{FF2B5EF4-FFF2-40B4-BE49-F238E27FC236}">
                <a16:creationId xmlns:a16="http://schemas.microsoft.com/office/drawing/2014/main" id="{6E27F21F-B675-EA79-68D5-ABF3244924A0}"/>
              </a:ext>
            </a:extLst>
          </p:cNvPr>
          <p:cNvSpPr>
            <a:spLocks noGrp="1"/>
          </p:cNvSpPr>
          <p:nvPr>
            <p:ph type="body" sz="quarter" idx="20"/>
          </p:nvPr>
        </p:nvSpPr>
        <p:spPr/>
        <p:txBody>
          <a:bodyPr/>
          <a:lstStyle/>
          <a:p>
            <a:endParaRPr lang="es-ES" dirty="0"/>
          </a:p>
        </p:txBody>
      </p:sp>
      <p:sp>
        <p:nvSpPr>
          <p:cNvPr id="24" name="Marcador de texto 23">
            <a:extLst>
              <a:ext uri="{FF2B5EF4-FFF2-40B4-BE49-F238E27FC236}">
                <a16:creationId xmlns:a16="http://schemas.microsoft.com/office/drawing/2014/main" id="{D6541FA9-0D98-5DF0-F6F1-921CD7E45FC3}"/>
              </a:ext>
            </a:extLst>
          </p:cNvPr>
          <p:cNvSpPr>
            <a:spLocks noGrp="1"/>
          </p:cNvSpPr>
          <p:nvPr>
            <p:ph type="body" sz="quarter" idx="21"/>
          </p:nvPr>
        </p:nvSpPr>
        <p:spPr/>
        <p:txBody>
          <a:bodyPr/>
          <a:lstStyle/>
          <a:p>
            <a:endParaRPr lang="es-ES" dirty="0">
              <a:solidFill>
                <a:schemeClr val="accent5">
                  <a:lumMod val="60000"/>
                  <a:lumOff val="40000"/>
                </a:schemeClr>
              </a:solidFill>
            </a:endParaRPr>
          </a:p>
        </p:txBody>
      </p:sp>
      <p:sp>
        <p:nvSpPr>
          <p:cNvPr id="25" name="Marcador de texto 24">
            <a:extLst>
              <a:ext uri="{FF2B5EF4-FFF2-40B4-BE49-F238E27FC236}">
                <a16:creationId xmlns:a16="http://schemas.microsoft.com/office/drawing/2014/main" id="{2783B5AA-2D71-00CF-F9FE-47C30C02435F}"/>
              </a:ext>
            </a:extLst>
          </p:cNvPr>
          <p:cNvSpPr>
            <a:spLocks noGrp="1"/>
          </p:cNvSpPr>
          <p:nvPr>
            <p:ph type="body" sz="quarter" idx="23"/>
          </p:nvPr>
        </p:nvSpPr>
        <p:spPr/>
        <p:txBody>
          <a:bodyPr/>
          <a:lstStyle/>
          <a:p>
            <a:endParaRPr lang="es-ES" dirty="0">
              <a:solidFill>
                <a:schemeClr val="accent5">
                  <a:lumMod val="60000"/>
                  <a:lumOff val="40000"/>
                </a:schemeClr>
              </a:solidFill>
            </a:endParaRPr>
          </a:p>
        </p:txBody>
      </p:sp>
      <p:sp>
        <p:nvSpPr>
          <p:cNvPr id="26" name="Marcador de texto 25">
            <a:extLst>
              <a:ext uri="{FF2B5EF4-FFF2-40B4-BE49-F238E27FC236}">
                <a16:creationId xmlns:a16="http://schemas.microsoft.com/office/drawing/2014/main" id="{2D974E91-4E33-467A-0CBB-D2BD0A7BE275}"/>
              </a:ext>
            </a:extLst>
          </p:cNvPr>
          <p:cNvSpPr>
            <a:spLocks noGrp="1"/>
          </p:cNvSpPr>
          <p:nvPr>
            <p:ph type="body" sz="quarter" idx="24"/>
          </p:nvPr>
        </p:nvSpPr>
        <p:spPr/>
        <p:txBody>
          <a:bodyPr/>
          <a:lstStyle/>
          <a:p>
            <a:endParaRPr lang="es-ES"/>
          </a:p>
        </p:txBody>
      </p:sp>
    </p:spTree>
    <p:extLst>
      <p:ext uri="{BB962C8B-B14F-4D97-AF65-F5344CB8AC3E}">
        <p14:creationId xmlns:p14="http://schemas.microsoft.com/office/powerpoint/2010/main" val="1445244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Explicaciones de la Diversidad</a:t>
            </a:r>
          </a:p>
        </p:txBody>
      </p:sp>
      <p:sp>
        <p:nvSpPr>
          <p:cNvPr id="3" name="2 Marcador de contenido"/>
          <p:cNvSpPr>
            <a:spLocks noGrp="1"/>
          </p:cNvSpPr>
          <p:nvPr>
            <p:ph sz="quarter" idx="1"/>
          </p:nvPr>
        </p:nvSpPr>
        <p:spPr>
          <a:xfrm>
            <a:off x="609600" y="864158"/>
            <a:ext cx="6693243" cy="5609794"/>
          </a:xfrm>
        </p:spPr>
        <p:txBody>
          <a:bodyPr/>
          <a:lstStyle/>
          <a:p>
            <a:r>
              <a:rPr lang="es-ES" dirty="0"/>
              <a:t>La clasificación se basa en dos dimensiones:</a:t>
            </a:r>
          </a:p>
          <a:p>
            <a:pPr lvl="1"/>
            <a:r>
              <a:rPr lang="es-ES_tradnl" dirty="0"/>
              <a:t>(1) ¿Hasta qué punto los ciudadanos de un país pueden garantizar su reproducción social, esto es, pueden alcanzar un nivel de bienestar razonable, sin depender de su participación activa en el mercado de trabajo?</a:t>
            </a:r>
          </a:p>
          <a:p>
            <a:pPr lvl="1"/>
            <a:r>
              <a:rPr lang="es-ES_tradnl" dirty="0"/>
              <a:t>Ello depende de hasta qué punto determinada prestación es considerada como un derecho y de la generosidad de la prestación. </a:t>
            </a:r>
          </a:p>
          <a:p>
            <a:pPr lvl="1"/>
            <a:r>
              <a:rPr lang="es-ES_tradnl" dirty="0"/>
              <a:t>Desde esta perspectiva, mayor nivel de </a:t>
            </a:r>
            <a:r>
              <a:rPr lang="es-ES_tradnl" dirty="0" err="1"/>
              <a:t>decommodification</a:t>
            </a:r>
            <a:r>
              <a:rPr lang="es-ES_tradnl" dirty="0"/>
              <a:t>  - </a:t>
            </a:r>
            <a:r>
              <a:rPr lang="es-ES_tradnl" dirty="0" err="1"/>
              <a:t>desmercantilización</a:t>
            </a:r>
            <a:r>
              <a:rPr lang="es-ES_tradnl" dirty="0"/>
              <a:t> (el término acuñado por el autor para referirse a dicha situación) significará también mayor posibilidad de subsistir razonablemente fuera del mercado de trabajo.</a:t>
            </a:r>
            <a:endParaRPr lang="es-ES" dirty="0"/>
          </a:p>
        </p:txBody>
      </p:sp>
      <p:sp>
        <p:nvSpPr>
          <p:cNvPr id="4" name="Marcador de texto 3">
            <a:extLst>
              <a:ext uri="{FF2B5EF4-FFF2-40B4-BE49-F238E27FC236}">
                <a16:creationId xmlns:a16="http://schemas.microsoft.com/office/drawing/2014/main" id="{9D44BD95-0911-325E-FA0F-6ECE63D214DA}"/>
              </a:ext>
            </a:extLst>
          </p:cNvPr>
          <p:cNvSpPr>
            <a:spLocks noGrp="1"/>
          </p:cNvSpPr>
          <p:nvPr>
            <p:ph type="body" sz="quarter" idx="17"/>
          </p:nvPr>
        </p:nvSpPr>
        <p:spPr/>
        <p:txBody>
          <a:bodyPr/>
          <a:lstStyle/>
          <a:p>
            <a:endParaRPr lang="es-ES" dirty="0"/>
          </a:p>
        </p:txBody>
      </p:sp>
      <p:sp>
        <p:nvSpPr>
          <p:cNvPr id="5" name="Marcador de texto 4">
            <a:extLst>
              <a:ext uri="{FF2B5EF4-FFF2-40B4-BE49-F238E27FC236}">
                <a16:creationId xmlns:a16="http://schemas.microsoft.com/office/drawing/2014/main" id="{EE2FAB2A-481B-18B0-87DF-4985890B018F}"/>
              </a:ext>
            </a:extLst>
          </p:cNvPr>
          <p:cNvSpPr>
            <a:spLocks noGrp="1"/>
          </p:cNvSpPr>
          <p:nvPr>
            <p:ph type="body" sz="quarter" idx="18"/>
          </p:nvPr>
        </p:nvSpPr>
        <p:spPr/>
        <p:txBody>
          <a:bodyPr/>
          <a:lstStyle/>
          <a:p>
            <a:endParaRPr lang="es-ES"/>
          </a:p>
        </p:txBody>
      </p:sp>
      <p:sp>
        <p:nvSpPr>
          <p:cNvPr id="6" name="Marcador de texto 5">
            <a:extLst>
              <a:ext uri="{FF2B5EF4-FFF2-40B4-BE49-F238E27FC236}">
                <a16:creationId xmlns:a16="http://schemas.microsoft.com/office/drawing/2014/main" id="{22AC804A-A0A7-57CC-F0DD-F7F6A71D2227}"/>
              </a:ext>
            </a:extLst>
          </p:cNvPr>
          <p:cNvSpPr>
            <a:spLocks noGrp="1"/>
          </p:cNvSpPr>
          <p:nvPr>
            <p:ph type="body" sz="quarter" idx="19"/>
          </p:nvPr>
        </p:nvSpPr>
        <p:spPr/>
        <p:txBody>
          <a:bodyPr/>
          <a:lstStyle/>
          <a:p>
            <a:endParaRPr lang="es-ES"/>
          </a:p>
        </p:txBody>
      </p:sp>
      <p:sp>
        <p:nvSpPr>
          <p:cNvPr id="7" name="Marcador de texto 6">
            <a:extLst>
              <a:ext uri="{FF2B5EF4-FFF2-40B4-BE49-F238E27FC236}">
                <a16:creationId xmlns:a16="http://schemas.microsoft.com/office/drawing/2014/main" id="{3F4E67AE-0F38-83EA-9057-77BD2DC4C07B}"/>
              </a:ext>
            </a:extLst>
          </p:cNvPr>
          <p:cNvSpPr>
            <a:spLocks noGrp="1"/>
          </p:cNvSpPr>
          <p:nvPr>
            <p:ph type="body" sz="quarter" idx="20"/>
          </p:nvPr>
        </p:nvSpPr>
        <p:spPr/>
        <p:txBody>
          <a:bodyPr/>
          <a:lstStyle/>
          <a:p>
            <a:endParaRPr lang="es-ES"/>
          </a:p>
        </p:txBody>
      </p:sp>
      <p:sp>
        <p:nvSpPr>
          <p:cNvPr id="8" name="Marcador de texto 7">
            <a:extLst>
              <a:ext uri="{FF2B5EF4-FFF2-40B4-BE49-F238E27FC236}">
                <a16:creationId xmlns:a16="http://schemas.microsoft.com/office/drawing/2014/main" id="{DDCF1D37-A7FD-B53D-DF95-C78EC363788A}"/>
              </a:ext>
            </a:extLst>
          </p:cNvPr>
          <p:cNvSpPr>
            <a:spLocks noGrp="1"/>
          </p:cNvSpPr>
          <p:nvPr>
            <p:ph type="body" sz="quarter" idx="21"/>
          </p:nvPr>
        </p:nvSpPr>
        <p:spPr/>
        <p:txBody>
          <a:bodyPr/>
          <a:lstStyle/>
          <a:p>
            <a:endParaRPr lang="es-ES"/>
          </a:p>
        </p:txBody>
      </p:sp>
      <p:sp>
        <p:nvSpPr>
          <p:cNvPr id="9" name="Marcador de texto 8">
            <a:extLst>
              <a:ext uri="{FF2B5EF4-FFF2-40B4-BE49-F238E27FC236}">
                <a16:creationId xmlns:a16="http://schemas.microsoft.com/office/drawing/2014/main" id="{8C28AB92-05D5-F504-022F-20722463219B}"/>
              </a:ext>
            </a:extLst>
          </p:cNvPr>
          <p:cNvSpPr>
            <a:spLocks noGrp="1"/>
          </p:cNvSpPr>
          <p:nvPr>
            <p:ph type="body" sz="quarter" idx="23"/>
          </p:nvPr>
        </p:nvSpPr>
        <p:spPr/>
        <p:txBody>
          <a:bodyPr/>
          <a:lstStyle/>
          <a:p>
            <a:endParaRPr lang="es-ES"/>
          </a:p>
        </p:txBody>
      </p:sp>
      <p:sp>
        <p:nvSpPr>
          <p:cNvPr id="10" name="Marcador de texto 9">
            <a:extLst>
              <a:ext uri="{FF2B5EF4-FFF2-40B4-BE49-F238E27FC236}">
                <a16:creationId xmlns:a16="http://schemas.microsoft.com/office/drawing/2014/main" id="{06A90935-35F5-472E-98A4-1D6D702E310D}"/>
              </a:ext>
            </a:extLst>
          </p:cNvPr>
          <p:cNvSpPr>
            <a:spLocks noGrp="1"/>
          </p:cNvSpPr>
          <p:nvPr>
            <p:ph type="body" sz="quarter" idx="24"/>
          </p:nvPr>
        </p:nvSpPr>
        <p:spPr/>
        <p:txBody>
          <a:bodyPr/>
          <a:lstStyle/>
          <a:p>
            <a:endParaRPr lang="es-ES"/>
          </a:p>
        </p:txBody>
      </p:sp>
      <p:pic>
        <p:nvPicPr>
          <p:cNvPr id="123906" name="Picture 2"/>
          <p:cNvPicPr>
            <a:picLocks noChangeAspect="1" noChangeArrowheads="1"/>
          </p:cNvPicPr>
          <p:nvPr/>
        </p:nvPicPr>
        <p:blipFill>
          <a:blip r:embed="rId3" cstate="print"/>
          <a:srcRect/>
          <a:stretch>
            <a:fillRect/>
          </a:stretch>
        </p:blipFill>
        <p:spPr bwMode="auto">
          <a:xfrm>
            <a:off x="8458590" y="1012439"/>
            <a:ext cx="2652637" cy="4041126"/>
          </a:xfrm>
          <a:prstGeom prst="rect">
            <a:avLst/>
          </a:prstGeom>
          <a:noFill/>
          <a:ln w="9525">
            <a:noFill/>
            <a:miter lim="800000"/>
            <a:headEnd/>
            <a:tailEnd/>
          </a:ln>
        </p:spPr>
      </p:pic>
    </p:spTree>
    <p:extLst>
      <p:ext uri="{BB962C8B-B14F-4D97-AF65-F5344CB8AC3E}">
        <p14:creationId xmlns:p14="http://schemas.microsoft.com/office/powerpoint/2010/main" val="390201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1ABE9-18D9-3A01-4A24-983077F38AC7}"/>
              </a:ext>
            </a:extLst>
          </p:cNvPr>
          <p:cNvSpPr>
            <a:spLocks noGrp="1"/>
          </p:cNvSpPr>
          <p:nvPr>
            <p:ph type="title"/>
          </p:nvPr>
        </p:nvSpPr>
        <p:spPr/>
        <p:txBody>
          <a:bodyPr/>
          <a:lstStyle/>
          <a:p>
            <a:r>
              <a:rPr lang="es-ES"/>
              <a:t>Explicaciones de la Diversidad</a:t>
            </a:r>
            <a:endParaRPr lang="es-ES" dirty="0"/>
          </a:p>
        </p:txBody>
      </p:sp>
      <p:sp>
        <p:nvSpPr>
          <p:cNvPr id="3" name="Marcador de contenido 2">
            <a:extLst>
              <a:ext uri="{FF2B5EF4-FFF2-40B4-BE49-F238E27FC236}">
                <a16:creationId xmlns:a16="http://schemas.microsoft.com/office/drawing/2014/main" id="{0C55D52B-E34D-A5B5-5D94-5CE09B0192C8}"/>
              </a:ext>
            </a:extLst>
          </p:cNvPr>
          <p:cNvSpPr>
            <a:spLocks noGrp="1"/>
          </p:cNvSpPr>
          <p:nvPr>
            <p:ph sz="quarter" idx="1"/>
          </p:nvPr>
        </p:nvSpPr>
        <p:spPr>
          <a:xfrm>
            <a:off x="609600" y="864158"/>
            <a:ext cx="5791200" cy="5609794"/>
          </a:xfrm>
        </p:spPr>
        <p:txBody>
          <a:bodyPr/>
          <a:lstStyle/>
          <a:p>
            <a:r>
              <a:rPr lang="es-ES" dirty="0"/>
              <a:t>En Escandinavia las bajas pagadas han permitido “que los empleados se dediquen a actividades que no están relacionadas con su trabajo dentro del contrato laboral.” Junto a las vacaciones pagadas, el siguiente gran permiso es el de maternidad [203], que logra hacer compatibles vida laboral y fecundidad. En Suecia, cualquier día más del 20% de las mujeres empleadas no están en el trabajo. Gracias a esto las mujeres suecas tienen las mayores tasas de participación del mundo. [204] La cifra para el conjunto de los trabajadores es del 15% de absentismo pagado (Esping-Andersen, 1990 [1993]).</a:t>
            </a:r>
          </a:p>
        </p:txBody>
      </p:sp>
      <p:sp>
        <p:nvSpPr>
          <p:cNvPr id="13" name="Marcador de texto 12">
            <a:extLst>
              <a:ext uri="{FF2B5EF4-FFF2-40B4-BE49-F238E27FC236}">
                <a16:creationId xmlns:a16="http://schemas.microsoft.com/office/drawing/2014/main" id="{1F010AF4-8469-2A66-C40C-55832DF40E60}"/>
              </a:ext>
            </a:extLst>
          </p:cNvPr>
          <p:cNvSpPr>
            <a:spLocks noGrp="1"/>
          </p:cNvSpPr>
          <p:nvPr>
            <p:ph type="body" sz="quarter" idx="17"/>
          </p:nvPr>
        </p:nvSpPr>
        <p:spPr/>
        <p:txBody>
          <a:bodyPr/>
          <a:lstStyle/>
          <a:p>
            <a:endParaRPr lang="es-ES"/>
          </a:p>
        </p:txBody>
      </p:sp>
      <p:sp>
        <p:nvSpPr>
          <p:cNvPr id="14" name="Marcador de texto 13">
            <a:extLst>
              <a:ext uri="{FF2B5EF4-FFF2-40B4-BE49-F238E27FC236}">
                <a16:creationId xmlns:a16="http://schemas.microsoft.com/office/drawing/2014/main" id="{4AAA2E17-E2E5-448F-0D2E-403FFA9ED93D}"/>
              </a:ext>
            </a:extLst>
          </p:cNvPr>
          <p:cNvSpPr>
            <a:spLocks noGrp="1"/>
          </p:cNvSpPr>
          <p:nvPr>
            <p:ph type="body" sz="quarter" idx="18"/>
          </p:nvPr>
        </p:nvSpPr>
        <p:spPr/>
        <p:txBody>
          <a:bodyPr/>
          <a:lstStyle/>
          <a:p>
            <a:endParaRPr lang="es-ES"/>
          </a:p>
        </p:txBody>
      </p:sp>
      <p:sp>
        <p:nvSpPr>
          <p:cNvPr id="15" name="Marcador de texto 14">
            <a:extLst>
              <a:ext uri="{FF2B5EF4-FFF2-40B4-BE49-F238E27FC236}">
                <a16:creationId xmlns:a16="http://schemas.microsoft.com/office/drawing/2014/main" id="{14636E5A-4397-BD7C-E25E-CEAC142133F0}"/>
              </a:ext>
            </a:extLst>
          </p:cNvPr>
          <p:cNvSpPr>
            <a:spLocks noGrp="1"/>
          </p:cNvSpPr>
          <p:nvPr>
            <p:ph type="body" sz="quarter" idx="19"/>
          </p:nvPr>
        </p:nvSpPr>
        <p:spPr/>
        <p:txBody>
          <a:bodyPr/>
          <a:lstStyle/>
          <a:p>
            <a:endParaRPr lang="es-ES"/>
          </a:p>
        </p:txBody>
      </p:sp>
      <p:sp>
        <p:nvSpPr>
          <p:cNvPr id="16" name="Marcador de texto 15">
            <a:extLst>
              <a:ext uri="{FF2B5EF4-FFF2-40B4-BE49-F238E27FC236}">
                <a16:creationId xmlns:a16="http://schemas.microsoft.com/office/drawing/2014/main" id="{6C0A40AB-AA21-019E-4B5D-038E2BE49201}"/>
              </a:ext>
            </a:extLst>
          </p:cNvPr>
          <p:cNvSpPr>
            <a:spLocks noGrp="1"/>
          </p:cNvSpPr>
          <p:nvPr>
            <p:ph type="body" sz="quarter" idx="20"/>
          </p:nvPr>
        </p:nvSpPr>
        <p:spPr/>
        <p:txBody>
          <a:bodyPr/>
          <a:lstStyle/>
          <a:p>
            <a:endParaRPr lang="es-ES"/>
          </a:p>
        </p:txBody>
      </p:sp>
      <p:sp>
        <p:nvSpPr>
          <p:cNvPr id="17" name="Marcador de texto 16">
            <a:extLst>
              <a:ext uri="{FF2B5EF4-FFF2-40B4-BE49-F238E27FC236}">
                <a16:creationId xmlns:a16="http://schemas.microsoft.com/office/drawing/2014/main" id="{92C4A9E2-6382-FC45-C4E5-DDDC279C4DBD}"/>
              </a:ext>
            </a:extLst>
          </p:cNvPr>
          <p:cNvSpPr>
            <a:spLocks noGrp="1"/>
          </p:cNvSpPr>
          <p:nvPr>
            <p:ph type="body" sz="quarter" idx="21"/>
          </p:nvPr>
        </p:nvSpPr>
        <p:spPr/>
        <p:txBody>
          <a:bodyPr/>
          <a:lstStyle/>
          <a:p>
            <a:endParaRPr lang="es-ES"/>
          </a:p>
        </p:txBody>
      </p:sp>
      <p:sp>
        <p:nvSpPr>
          <p:cNvPr id="18" name="Marcador de texto 17">
            <a:extLst>
              <a:ext uri="{FF2B5EF4-FFF2-40B4-BE49-F238E27FC236}">
                <a16:creationId xmlns:a16="http://schemas.microsoft.com/office/drawing/2014/main" id="{A83D86A0-6BE5-0F48-4BC7-D262FC6AEF7D}"/>
              </a:ext>
            </a:extLst>
          </p:cNvPr>
          <p:cNvSpPr>
            <a:spLocks noGrp="1"/>
          </p:cNvSpPr>
          <p:nvPr>
            <p:ph type="body" sz="quarter" idx="23"/>
          </p:nvPr>
        </p:nvSpPr>
        <p:spPr/>
        <p:txBody>
          <a:bodyPr/>
          <a:lstStyle/>
          <a:p>
            <a:endParaRPr lang="es-ES"/>
          </a:p>
        </p:txBody>
      </p:sp>
      <p:sp>
        <p:nvSpPr>
          <p:cNvPr id="19" name="Marcador de texto 18">
            <a:extLst>
              <a:ext uri="{FF2B5EF4-FFF2-40B4-BE49-F238E27FC236}">
                <a16:creationId xmlns:a16="http://schemas.microsoft.com/office/drawing/2014/main" id="{4CE5F202-31B3-C083-412A-26E937B8D370}"/>
              </a:ext>
            </a:extLst>
          </p:cNvPr>
          <p:cNvSpPr>
            <a:spLocks noGrp="1"/>
          </p:cNvSpPr>
          <p:nvPr>
            <p:ph type="body" sz="quarter" idx="24"/>
          </p:nvPr>
        </p:nvSpPr>
        <p:spPr/>
        <p:txBody>
          <a:bodyPr/>
          <a:lstStyle/>
          <a:p>
            <a:endParaRPr lang="es-ES"/>
          </a:p>
        </p:txBody>
      </p:sp>
      <p:graphicFrame>
        <p:nvGraphicFramePr>
          <p:cNvPr id="7" name="Marcador de contenido 6">
            <a:extLst>
              <a:ext uri="{FF2B5EF4-FFF2-40B4-BE49-F238E27FC236}">
                <a16:creationId xmlns:a16="http://schemas.microsoft.com/office/drawing/2014/main" id="{3046F4AE-64A7-10DC-4E5D-B23E47674FE5}"/>
              </a:ext>
            </a:extLst>
          </p:cNvPr>
          <p:cNvGraphicFramePr>
            <a:graphicFrameLocks noGrp="1"/>
          </p:cNvGraphicFramePr>
          <p:nvPr>
            <p:ph sz="quarter" idx="4294967295"/>
            <p:extLst>
              <p:ext uri="{D42A27DB-BD31-4B8C-83A1-F6EECF244321}">
                <p14:modId xmlns:p14="http://schemas.microsoft.com/office/powerpoint/2010/main" val="1712877589"/>
              </p:ext>
            </p:extLst>
          </p:nvPr>
        </p:nvGraphicFramePr>
        <p:xfrm>
          <a:off x="6400800" y="864158"/>
          <a:ext cx="5585254" cy="5730318"/>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a:extLst>
              <a:ext uri="{FF2B5EF4-FFF2-40B4-BE49-F238E27FC236}">
                <a16:creationId xmlns:a16="http://schemas.microsoft.com/office/drawing/2014/main" id="{4E9BC212-2AAD-7DB8-5767-BD2483B5C2F8}"/>
              </a:ext>
            </a:extLst>
          </p:cNvPr>
          <p:cNvSpPr txBox="1"/>
          <p:nvPr/>
        </p:nvSpPr>
        <p:spPr>
          <a:xfrm>
            <a:off x="11637643" y="565276"/>
            <a:ext cx="369332" cy="5908676"/>
          </a:xfrm>
          <a:prstGeom prst="rect">
            <a:avLst/>
          </a:prstGeom>
          <a:noFill/>
        </p:spPr>
        <p:txBody>
          <a:bodyPr vert="vert270" wrap="square" rtlCol="0">
            <a:spAutoFit/>
          </a:bodyPr>
          <a:lstStyle/>
          <a:p>
            <a:pPr algn="r"/>
            <a:r>
              <a:rPr lang="es-ES" sz="1200" i="1" dirty="0">
                <a:solidFill>
                  <a:schemeClr val="accent4"/>
                </a:solidFill>
              </a:rPr>
              <a:t>Fuente</a:t>
            </a:r>
            <a:r>
              <a:rPr lang="es-ES" sz="1200" dirty="0">
                <a:solidFill>
                  <a:schemeClr val="accent4"/>
                </a:solidFill>
              </a:rPr>
              <a:t>: OECD (2008, p. 22): </a:t>
            </a:r>
            <a:r>
              <a:rPr lang="es-ES" sz="1200" dirty="0" err="1">
                <a:solidFill>
                  <a:schemeClr val="accent4"/>
                </a:solidFill>
              </a:rPr>
              <a:t>Economic</a:t>
            </a:r>
            <a:r>
              <a:rPr lang="es-ES" sz="1200" dirty="0">
                <a:solidFill>
                  <a:schemeClr val="accent4"/>
                </a:solidFill>
              </a:rPr>
              <a:t> </a:t>
            </a:r>
            <a:r>
              <a:rPr lang="es-ES" sz="1200" dirty="0" err="1">
                <a:solidFill>
                  <a:schemeClr val="accent4"/>
                </a:solidFill>
              </a:rPr>
              <a:t>Survey</a:t>
            </a:r>
            <a:r>
              <a:rPr lang="es-ES" sz="1200" dirty="0">
                <a:solidFill>
                  <a:schemeClr val="accent4"/>
                </a:solidFill>
              </a:rPr>
              <a:t>: </a:t>
            </a:r>
            <a:r>
              <a:rPr lang="es-ES" sz="1200" dirty="0" err="1">
                <a:solidFill>
                  <a:schemeClr val="accent4"/>
                </a:solidFill>
              </a:rPr>
              <a:t>Sweden</a:t>
            </a:r>
            <a:r>
              <a:rPr lang="es-ES" sz="1200" dirty="0">
                <a:solidFill>
                  <a:schemeClr val="accent4"/>
                </a:solidFill>
              </a:rPr>
              <a:t>.</a:t>
            </a:r>
          </a:p>
        </p:txBody>
      </p:sp>
    </p:spTree>
    <p:extLst>
      <p:ext uri="{BB962C8B-B14F-4D97-AF65-F5344CB8AC3E}">
        <p14:creationId xmlns:p14="http://schemas.microsoft.com/office/powerpoint/2010/main" val="158645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chart seriesIdx="2" categoryIdx="-4" bldStep="series"/>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chart seriesIdx="3"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graphicEl>
                                              <a:chart seriesIdx="4"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7" grpId="0" uiExpand="1">
        <p:bldSub>
          <a:bldChart bld="series"/>
        </p:bldSub>
      </p:bldGraphic>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AE8380-A9AB-093E-A8AE-53CB8099360F}"/>
              </a:ext>
            </a:extLst>
          </p:cNvPr>
          <p:cNvSpPr>
            <a:spLocks noGrp="1"/>
          </p:cNvSpPr>
          <p:nvPr>
            <p:ph type="title"/>
          </p:nvPr>
        </p:nvSpPr>
        <p:spPr/>
        <p:txBody>
          <a:bodyPr/>
          <a:lstStyle/>
          <a:p>
            <a:r>
              <a:rPr lang="es-ES"/>
              <a:t>Explicaciones de la Diversidad</a:t>
            </a:r>
          </a:p>
        </p:txBody>
      </p:sp>
      <p:sp>
        <p:nvSpPr>
          <p:cNvPr id="3" name="2 Marcador de contenido"/>
          <p:cNvSpPr>
            <a:spLocks noGrp="1"/>
          </p:cNvSpPr>
          <p:nvPr>
            <p:ph sz="quarter" idx="1"/>
          </p:nvPr>
        </p:nvSpPr>
        <p:spPr/>
        <p:txBody>
          <a:bodyPr/>
          <a:lstStyle/>
          <a:p>
            <a:r>
              <a:rPr lang="es-ES" dirty="0"/>
              <a:t>(2) </a:t>
            </a:r>
            <a:r>
              <a:rPr lang="es-ES_tradnl" dirty="0"/>
              <a:t>Grado de estratificación social y solidaridad existente y su vinculación con la política social.</a:t>
            </a:r>
          </a:p>
          <a:p>
            <a:pPr lvl="1"/>
            <a:r>
              <a:rPr lang="es-ES" dirty="0"/>
              <a:t>Distribución y redistribución de la renta, grado de desigualdad, grado de pobreza.</a:t>
            </a:r>
            <a:endParaRPr lang="es-ES_tradnl" dirty="0"/>
          </a:p>
        </p:txBody>
      </p:sp>
      <p:sp>
        <p:nvSpPr>
          <p:cNvPr id="11" name="Marcador de número de diapositiva 10"/>
          <p:cNvSpPr>
            <a:spLocks noGrp="1"/>
          </p:cNvSpPr>
          <p:nvPr>
            <p:ph type="sldNum" sz="quarter" idx="15"/>
          </p:nvPr>
        </p:nvSpPr>
        <p:spPr/>
        <p:txBody>
          <a:bodyPr/>
          <a:lstStyle/>
          <a:p>
            <a:fld id="{132FADFE-3B8F-471C-ABF0-DBC7717ECBBC}" type="slidenum">
              <a:rPr lang="es-ES" smtClean="0"/>
              <a:pPr/>
              <a:t>22</a:t>
            </a:fld>
            <a:r>
              <a:rPr lang="es-ES"/>
              <a:t>|38</a:t>
            </a:r>
            <a:endParaRPr lang="es-ES" dirty="0"/>
          </a:p>
        </p:txBody>
      </p:sp>
      <p:sp>
        <p:nvSpPr>
          <p:cNvPr id="5" name="Marcador de texto 4">
            <a:extLst>
              <a:ext uri="{FF2B5EF4-FFF2-40B4-BE49-F238E27FC236}">
                <a16:creationId xmlns:a16="http://schemas.microsoft.com/office/drawing/2014/main" id="{2DF308A8-8DFE-5972-9613-355ECEA32B73}"/>
              </a:ext>
            </a:extLst>
          </p:cNvPr>
          <p:cNvSpPr>
            <a:spLocks noGrp="1"/>
          </p:cNvSpPr>
          <p:nvPr>
            <p:ph type="body" sz="quarter" idx="17"/>
          </p:nvPr>
        </p:nvSpPr>
        <p:spPr/>
        <p:txBody>
          <a:bodyPr/>
          <a:lstStyle/>
          <a:p>
            <a:endParaRPr lang="es-ES" dirty="0"/>
          </a:p>
        </p:txBody>
      </p:sp>
      <p:sp>
        <p:nvSpPr>
          <p:cNvPr id="8" name="Marcador de texto 7">
            <a:extLst>
              <a:ext uri="{FF2B5EF4-FFF2-40B4-BE49-F238E27FC236}">
                <a16:creationId xmlns:a16="http://schemas.microsoft.com/office/drawing/2014/main" id="{3DBF70E0-C8C2-3053-257E-3569E014FC2E}"/>
              </a:ext>
            </a:extLst>
          </p:cNvPr>
          <p:cNvSpPr>
            <a:spLocks noGrp="1"/>
          </p:cNvSpPr>
          <p:nvPr>
            <p:ph type="body" sz="quarter" idx="18"/>
          </p:nvPr>
        </p:nvSpPr>
        <p:spPr/>
        <p:txBody>
          <a:bodyPr/>
          <a:lstStyle/>
          <a:p>
            <a:endParaRPr lang="es-ES"/>
          </a:p>
        </p:txBody>
      </p:sp>
      <p:sp>
        <p:nvSpPr>
          <p:cNvPr id="9" name="Marcador de texto 8">
            <a:extLst>
              <a:ext uri="{FF2B5EF4-FFF2-40B4-BE49-F238E27FC236}">
                <a16:creationId xmlns:a16="http://schemas.microsoft.com/office/drawing/2014/main" id="{20CAA0CF-BBB4-1644-461C-3174B35CA6DE}"/>
              </a:ext>
            </a:extLst>
          </p:cNvPr>
          <p:cNvSpPr>
            <a:spLocks noGrp="1"/>
          </p:cNvSpPr>
          <p:nvPr>
            <p:ph type="body" sz="quarter" idx="19"/>
          </p:nvPr>
        </p:nvSpPr>
        <p:spPr/>
        <p:txBody>
          <a:bodyPr/>
          <a:lstStyle/>
          <a:p>
            <a:endParaRPr lang="es-ES"/>
          </a:p>
        </p:txBody>
      </p:sp>
      <p:sp>
        <p:nvSpPr>
          <p:cNvPr id="10" name="Marcador de texto 9">
            <a:extLst>
              <a:ext uri="{FF2B5EF4-FFF2-40B4-BE49-F238E27FC236}">
                <a16:creationId xmlns:a16="http://schemas.microsoft.com/office/drawing/2014/main" id="{4CF0EC3E-3CB6-26D2-7B43-8E179212E8B3}"/>
              </a:ext>
            </a:extLst>
          </p:cNvPr>
          <p:cNvSpPr>
            <a:spLocks noGrp="1"/>
          </p:cNvSpPr>
          <p:nvPr>
            <p:ph type="body" sz="quarter" idx="20"/>
          </p:nvPr>
        </p:nvSpPr>
        <p:spPr/>
        <p:txBody>
          <a:bodyPr/>
          <a:lstStyle/>
          <a:p>
            <a:endParaRPr lang="es-ES"/>
          </a:p>
        </p:txBody>
      </p:sp>
      <p:sp>
        <p:nvSpPr>
          <p:cNvPr id="12" name="Marcador de texto 11">
            <a:extLst>
              <a:ext uri="{FF2B5EF4-FFF2-40B4-BE49-F238E27FC236}">
                <a16:creationId xmlns:a16="http://schemas.microsoft.com/office/drawing/2014/main" id="{65C577FB-8935-BCB1-033F-0471A431646C}"/>
              </a:ext>
            </a:extLst>
          </p:cNvPr>
          <p:cNvSpPr>
            <a:spLocks noGrp="1"/>
          </p:cNvSpPr>
          <p:nvPr>
            <p:ph type="body" sz="quarter" idx="21"/>
          </p:nvPr>
        </p:nvSpPr>
        <p:spPr/>
        <p:txBody>
          <a:bodyPr/>
          <a:lstStyle/>
          <a:p>
            <a:endParaRPr lang="es-ES"/>
          </a:p>
        </p:txBody>
      </p:sp>
      <p:sp>
        <p:nvSpPr>
          <p:cNvPr id="13" name="Marcador de texto 12">
            <a:extLst>
              <a:ext uri="{FF2B5EF4-FFF2-40B4-BE49-F238E27FC236}">
                <a16:creationId xmlns:a16="http://schemas.microsoft.com/office/drawing/2014/main" id="{BD0FBA20-9550-A5E2-DECE-BE40D9DB889A}"/>
              </a:ext>
            </a:extLst>
          </p:cNvPr>
          <p:cNvSpPr>
            <a:spLocks noGrp="1"/>
          </p:cNvSpPr>
          <p:nvPr>
            <p:ph type="body" sz="quarter" idx="23"/>
          </p:nvPr>
        </p:nvSpPr>
        <p:spPr/>
        <p:txBody>
          <a:bodyPr/>
          <a:lstStyle/>
          <a:p>
            <a:endParaRPr lang="es-ES"/>
          </a:p>
        </p:txBody>
      </p:sp>
      <p:sp>
        <p:nvSpPr>
          <p:cNvPr id="14" name="Marcador de texto 13">
            <a:extLst>
              <a:ext uri="{FF2B5EF4-FFF2-40B4-BE49-F238E27FC236}">
                <a16:creationId xmlns:a16="http://schemas.microsoft.com/office/drawing/2014/main" id="{CB9C7955-831F-3B85-7C18-616E9F3DA053}"/>
              </a:ext>
            </a:extLst>
          </p:cNvPr>
          <p:cNvSpPr>
            <a:spLocks noGrp="1"/>
          </p:cNvSpPr>
          <p:nvPr>
            <p:ph type="body" sz="quarter" idx="24"/>
          </p:nvPr>
        </p:nvSpPr>
        <p:spPr/>
        <p:txBody>
          <a:bodyPr/>
          <a:lstStyle/>
          <a:p>
            <a:endParaRPr lang="es-ES"/>
          </a:p>
        </p:txBody>
      </p:sp>
      <p:graphicFrame>
        <p:nvGraphicFramePr>
          <p:cNvPr id="4" name="1 Gráfico"/>
          <p:cNvGraphicFramePr>
            <a:graphicFrameLocks noGrp="1"/>
          </p:cNvGraphicFramePr>
          <p:nvPr/>
        </p:nvGraphicFramePr>
        <p:xfrm>
          <a:off x="609601" y="1944914"/>
          <a:ext cx="8625608" cy="4668164"/>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p:cNvSpPr txBox="1"/>
          <p:nvPr/>
        </p:nvSpPr>
        <p:spPr>
          <a:xfrm>
            <a:off x="9235208" y="2996953"/>
            <a:ext cx="553998" cy="3616126"/>
          </a:xfrm>
          <a:prstGeom prst="rect">
            <a:avLst/>
          </a:prstGeom>
          <a:noFill/>
        </p:spPr>
        <p:txBody>
          <a:bodyPr vert="vert270" wrap="square" rtlCol="0">
            <a:spAutoFit/>
          </a:bodyPr>
          <a:lstStyle/>
          <a:p>
            <a:r>
              <a:rPr lang="es-ES" sz="1200" i="1" dirty="0">
                <a:solidFill>
                  <a:schemeClr val="accent4"/>
                </a:solidFill>
              </a:rPr>
              <a:t>Fuente</a:t>
            </a:r>
            <a:r>
              <a:rPr lang="es-ES" sz="1200" dirty="0">
                <a:solidFill>
                  <a:schemeClr val="accent4"/>
                </a:solidFill>
              </a:rPr>
              <a:t>: Muñoz de Bustillo y Antón, con datos de </a:t>
            </a:r>
            <a:r>
              <a:rPr lang="es-ES" sz="1200" dirty="0" err="1">
                <a:solidFill>
                  <a:schemeClr val="accent4"/>
                </a:solidFill>
              </a:rPr>
              <a:t>Eurostat</a:t>
            </a:r>
            <a:r>
              <a:rPr lang="es-ES" sz="1200" dirty="0">
                <a:solidFill>
                  <a:schemeClr val="accent4"/>
                </a:solidFill>
              </a:rPr>
              <a:t>. </a:t>
            </a:r>
            <a:r>
              <a:rPr lang="es-ES" sz="1200" i="1" dirty="0" err="1">
                <a:solidFill>
                  <a:schemeClr val="accent4"/>
                </a:solidFill>
              </a:rPr>
              <a:t>Mimeo</a:t>
            </a:r>
            <a:r>
              <a:rPr lang="es-ES" sz="1200" dirty="0">
                <a:solidFill>
                  <a:schemeClr val="accent4"/>
                </a:solidFill>
              </a:rPr>
              <a:t>.</a:t>
            </a:r>
          </a:p>
        </p:txBody>
      </p:sp>
    </p:spTree>
    <p:extLst>
      <p:ext uri="{BB962C8B-B14F-4D97-AF65-F5344CB8AC3E}">
        <p14:creationId xmlns:p14="http://schemas.microsoft.com/office/powerpoint/2010/main" val="1590458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B0CD7-4ED7-F221-B01F-958A417C9C6E}"/>
            </a:ext>
          </a:extLst>
        </p:cNvPr>
        <p:cNvGrpSpPr/>
        <p:nvPr/>
      </p:nvGrpSpPr>
      <p:grpSpPr>
        <a:xfrm>
          <a:off x="0" y="0"/>
          <a:ext cx="0" cy="0"/>
          <a:chOff x="0" y="0"/>
          <a:chExt cx="0" cy="0"/>
        </a:xfrm>
      </p:grpSpPr>
      <p:sp>
        <p:nvSpPr>
          <p:cNvPr id="17" name="Marcador de contenido 16">
            <a:extLst>
              <a:ext uri="{FF2B5EF4-FFF2-40B4-BE49-F238E27FC236}">
                <a16:creationId xmlns:a16="http://schemas.microsoft.com/office/drawing/2014/main" id="{452CB847-5C5C-3BE8-54D9-5E5F4208A02B}"/>
              </a:ext>
            </a:extLst>
          </p:cNvPr>
          <p:cNvSpPr>
            <a:spLocks noGrp="1"/>
          </p:cNvSpPr>
          <p:nvPr>
            <p:ph sz="quarter" idx="1"/>
          </p:nvPr>
        </p:nvSpPr>
        <p:spPr/>
        <p:txBody>
          <a:bodyPr/>
          <a:lstStyle/>
          <a:p>
            <a:endParaRPr lang="es-ES"/>
          </a:p>
        </p:txBody>
      </p:sp>
      <p:sp>
        <p:nvSpPr>
          <p:cNvPr id="18" name="Marcador de texto 17">
            <a:extLst>
              <a:ext uri="{FF2B5EF4-FFF2-40B4-BE49-F238E27FC236}">
                <a16:creationId xmlns:a16="http://schemas.microsoft.com/office/drawing/2014/main" id="{42812AA6-07C4-705F-BCCF-204DE2BE4B2F}"/>
              </a:ext>
            </a:extLst>
          </p:cNvPr>
          <p:cNvSpPr>
            <a:spLocks noGrp="1"/>
          </p:cNvSpPr>
          <p:nvPr>
            <p:ph type="body" sz="quarter" idx="17"/>
          </p:nvPr>
        </p:nvSpPr>
        <p:spPr/>
        <p:txBody>
          <a:bodyPr/>
          <a:lstStyle/>
          <a:p>
            <a:endParaRPr lang="es-ES" dirty="0"/>
          </a:p>
        </p:txBody>
      </p:sp>
      <p:sp>
        <p:nvSpPr>
          <p:cNvPr id="19" name="Marcador de texto 18">
            <a:extLst>
              <a:ext uri="{FF2B5EF4-FFF2-40B4-BE49-F238E27FC236}">
                <a16:creationId xmlns:a16="http://schemas.microsoft.com/office/drawing/2014/main" id="{4D430462-2DD0-74AF-C333-10986D018FB6}"/>
              </a:ext>
            </a:extLst>
          </p:cNvPr>
          <p:cNvSpPr>
            <a:spLocks noGrp="1"/>
          </p:cNvSpPr>
          <p:nvPr>
            <p:ph type="body" sz="quarter" idx="18"/>
          </p:nvPr>
        </p:nvSpPr>
        <p:spPr/>
        <p:txBody>
          <a:bodyPr/>
          <a:lstStyle/>
          <a:p>
            <a:endParaRPr lang="es-ES"/>
          </a:p>
        </p:txBody>
      </p:sp>
      <p:sp>
        <p:nvSpPr>
          <p:cNvPr id="20" name="Marcador de texto 19">
            <a:extLst>
              <a:ext uri="{FF2B5EF4-FFF2-40B4-BE49-F238E27FC236}">
                <a16:creationId xmlns:a16="http://schemas.microsoft.com/office/drawing/2014/main" id="{C381D288-393F-4FD7-900C-5E49140D0FFA}"/>
              </a:ext>
            </a:extLst>
          </p:cNvPr>
          <p:cNvSpPr>
            <a:spLocks noGrp="1"/>
          </p:cNvSpPr>
          <p:nvPr>
            <p:ph type="body" sz="quarter" idx="19"/>
          </p:nvPr>
        </p:nvSpPr>
        <p:spPr/>
        <p:txBody>
          <a:bodyPr/>
          <a:lstStyle/>
          <a:p>
            <a:endParaRPr lang="es-ES"/>
          </a:p>
        </p:txBody>
      </p:sp>
      <p:sp>
        <p:nvSpPr>
          <p:cNvPr id="21" name="Marcador de texto 20">
            <a:extLst>
              <a:ext uri="{FF2B5EF4-FFF2-40B4-BE49-F238E27FC236}">
                <a16:creationId xmlns:a16="http://schemas.microsoft.com/office/drawing/2014/main" id="{A5155124-E7E1-18F5-C44E-94A9E940B6CF}"/>
              </a:ext>
            </a:extLst>
          </p:cNvPr>
          <p:cNvSpPr>
            <a:spLocks noGrp="1"/>
          </p:cNvSpPr>
          <p:nvPr>
            <p:ph type="body" sz="quarter" idx="20"/>
          </p:nvPr>
        </p:nvSpPr>
        <p:spPr/>
        <p:txBody>
          <a:bodyPr/>
          <a:lstStyle/>
          <a:p>
            <a:endParaRPr lang="es-ES"/>
          </a:p>
        </p:txBody>
      </p:sp>
      <p:sp>
        <p:nvSpPr>
          <p:cNvPr id="22" name="Marcador de texto 21">
            <a:extLst>
              <a:ext uri="{FF2B5EF4-FFF2-40B4-BE49-F238E27FC236}">
                <a16:creationId xmlns:a16="http://schemas.microsoft.com/office/drawing/2014/main" id="{FBCD6FCB-B75E-9121-051F-2266B44EAFEC}"/>
              </a:ext>
            </a:extLst>
          </p:cNvPr>
          <p:cNvSpPr>
            <a:spLocks noGrp="1"/>
          </p:cNvSpPr>
          <p:nvPr>
            <p:ph type="body" sz="quarter" idx="21"/>
          </p:nvPr>
        </p:nvSpPr>
        <p:spPr/>
        <p:txBody>
          <a:bodyPr/>
          <a:lstStyle/>
          <a:p>
            <a:endParaRPr lang="es-ES"/>
          </a:p>
        </p:txBody>
      </p:sp>
      <p:sp>
        <p:nvSpPr>
          <p:cNvPr id="23" name="Marcador de texto 22">
            <a:extLst>
              <a:ext uri="{FF2B5EF4-FFF2-40B4-BE49-F238E27FC236}">
                <a16:creationId xmlns:a16="http://schemas.microsoft.com/office/drawing/2014/main" id="{29FCC838-83D6-F644-AA77-087303EBC6BF}"/>
              </a:ext>
            </a:extLst>
          </p:cNvPr>
          <p:cNvSpPr>
            <a:spLocks noGrp="1"/>
          </p:cNvSpPr>
          <p:nvPr>
            <p:ph type="body" sz="quarter" idx="23"/>
          </p:nvPr>
        </p:nvSpPr>
        <p:spPr/>
        <p:txBody>
          <a:bodyPr/>
          <a:lstStyle/>
          <a:p>
            <a:endParaRPr lang="es-ES"/>
          </a:p>
        </p:txBody>
      </p:sp>
      <p:sp>
        <p:nvSpPr>
          <p:cNvPr id="24" name="Marcador de texto 23">
            <a:extLst>
              <a:ext uri="{FF2B5EF4-FFF2-40B4-BE49-F238E27FC236}">
                <a16:creationId xmlns:a16="http://schemas.microsoft.com/office/drawing/2014/main" id="{2C6458A9-759D-B689-4637-97CD1582E2D2}"/>
              </a:ext>
            </a:extLst>
          </p:cNvPr>
          <p:cNvSpPr>
            <a:spLocks noGrp="1"/>
          </p:cNvSpPr>
          <p:nvPr>
            <p:ph type="body" sz="quarter" idx="24"/>
          </p:nvPr>
        </p:nvSpPr>
        <p:spPr/>
        <p:txBody>
          <a:bodyPr/>
          <a:lstStyle/>
          <a:p>
            <a:endParaRPr lang="es-ES"/>
          </a:p>
        </p:txBody>
      </p:sp>
      <p:sp>
        <p:nvSpPr>
          <p:cNvPr id="2" name="Rectangle 2">
            <a:extLst>
              <a:ext uri="{FF2B5EF4-FFF2-40B4-BE49-F238E27FC236}">
                <a16:creationId xmlns:a16="http://schemas.microsoft.com/office/drawing/2014/main" id="{F1D4D8E2-B7C7-2EB1-83C4-C95876F900A4}"/>
              </a:ext>
            </a:extLst>
          </p:cNvPr>
          <p:cNvSpPr>
            <a:spLocks noChangeArrowheads="1"/>
          </p:cNvSpPr>
          <p:nvPr/>
        </p:nvSpPr>
        <p:spPr bwMode="auto">
          <a:xfrm flipV="1">
            <a:off x="1733519" y="-665863"/>
            <a:ext cx="8359955" cy="369332"/>
          </a:xfrm>
          <a:prstGeom prst="rect">
            <a:avLst/>
          </a:prstGeom>
          <a:noFill/>
          <a:ln w="9525">
            <a:noFill/>
            <a:miter lim="800000"/>
            <a:headEnd/>
            <a:tailEnd/>
          </a:ln>
        </p:spPr>
        <p:txBody>
          <a:bodyPr wrap="square" anchor="ctr">
            <a:spAutoFit/>
          </a:bodyPr>
          <a:lstStyle/>
          <a:p>
            <a:endParaRPr lang="es-ES"/>
          </a:p>
        </p:txBody>
      </p:sp>
      <p:pic>
        <p:nvPicPr>
          <p:cNvPr id="3" name="Picture 10">
            <a:extLst>
              <a:ext uri="{FF2B5EF4-FFF2-40B4-BE49-F238E27FC236}">
                <a16:creationId xmlns:a16="http://schemas.microsoft.com/office/drawing/2014/main" id="{52BF0BCD-1533-1579-6773-0F7B9266D340}"/>
              </a:ext>
            </a:extLst>
          </p:cNvPr>
          <p:cNvPicPr>
            <a:picLocks noChangeAspect="1" noChangeArrowheads="1"/>
          </p:cNvPicPr>
          <p:nvPr/>
        </p:nvPicPr>
        <p:blipFill>
          <a:blip r:embed="rId3"/>
          <a:srcRect/>
          <a:stretch/>
        </p:blipFill>
        <p:spPr bwMode="auto">
          <a:xfrm>
            <a:off x="1626396" y="1089799"/>
            <a:ext cx="8308194" cy="4678401"/>
          </a:xfrm>
          <a:prstGeom prst="rect">
            <a:avLst/>
          </a:prstGeom>
          <a:noFill/>
          <a:ln w="9525">
            <a:noFill/>
            <a:miter lim="800000"/>
            <a:headEnd/>
            <a:tailEnd/>
          </a:ln>
          <a:effectLst/>
        </p:spPr>
      </p:pic>
      <p:sp>
        <p:nvSpPr>
          <p:cNvPr id="8" name="CuadroTexto 7">
            <a:extLst>
              <a:ext uri="{FF2B5EF4-FFF2-40B4-BE49-F238E27FC236}">
                <a16:creationId xmlns:a16="http://schemas.microsoft.com/office/drawing/2014/main" id="{78B40DC6-2A53-A58B-5145-141C430F8708}"/>
              </a:ext>
            </a:extLst>
          </p:cNvPr>
          <p:cNvSpPr txBox="1"/>
          <p:nvPr/>
        </p:nvSpPr>
        <p:spPr>
          <a:xfrm rot="5400000">
            <a:off x="5300532" y="1531256"/>
            <a:ext cx="369332" cy="9652000"/>
          </a:xfrm>
          <a:prstGeom prst="rect">
            <a:avLst/>
          </a:prstGeom>
          <a:noFill/>
        </p:spPr>
        <p:txBody>
          <a:bodyPr vert="vert270" wrap="square" rtlCol="0">
            <a:spAutoFit/>
          </a:bodyPr>
          <a:lstStyle/>
          <a:p>
            <a:r>
              <a:rPr lang="es-ES" sz="1200" i="1" dirty="0">
                <a:solidFill>
                  <a:schemeClr val="accent4"/>
                </a:solidFill>
              </a:rPr>
              <a:t>Fuente</a:t>
            </a:r>
            <a:r>
              <a:rPr lang="es-ES" sz="1200" dirty="0">
                <a:solidFill>
                  <a:schemeClr val="accent4"/>
                </a:solidFill>
              </a:rPr>
              <a:t>: Elaboración propia mediante Stepmap.com.</a:t>
            </a:r>
          </a:p>
        </p:txBody>
      </p:sp>
      <p:sp>
        <p:nvSpPr>
          <p:cNvPr id="5" name="Título 4">
            <a:extLst>
              <a:ext uri="{FF2B5EF4-FFF2-40B4-BE49-F238E27FC236}">
                <a16:creationId xmlns:a16="http://schemas.microsoft.com/office/drawing/2014/main" id="{BD045D72-AFE9-D15D-396C-1716A1FA58CE}"/>
              </a:ext>
            </a:extLst>
          </p:cNvPr>
          <p:cNvSpPr>
            <a:spLocks noGrp="1"/>
          </p:cNvSpPr>
          <p:nvPr>
            <p:ph type="title"/>
          </p:nvPr>
        </p:nvSpPr>
        <p:spPr/>
        <p:txBody>
          <a:bodyPr/>
          <a:lstStyle/>
          <a:p>
            <a:r>
              <a:rPr lang="es-ES"/>
              <a:t>Explicaciones de la Diversidad</a:t>
            </a:r>
          </a:p>
        </p:txBody>
      </p:sp>
    </p:spTree>
    <p:extLst>
      <p:ext uri="{BB962C8B-B14F-4D97-AF65-F5344CB8AC3E}">
        <p14:creationId xmlns:p14="http://schemas.microsoft.com/office/powerpoint/2010/main" val="2414353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39A69E63-9E02-6299-27AE-2C14CBD259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389BED5A-9287-6720-B171-0FFAB49EABED}"/>
              </a:ext>
            </a:extLst>
          </p:cNvPr>
          <p:cNvSpPr/>
          <p:nvPr/>
        </p:nvSpPr>
        <p:spPr>
          <a:xfrm>
            <a:off x="7620" y="6217920"/>
            <a:ext cx="1905000" cy="624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solidFill>
                  <a:srgbClr val="00AF66"/>
                </a:solidFill>
              </a:ln>
              <a:solidFill>
                <a:srgbClr val="FFFFFF"/>
              </a:solidFill>
              <a:effectLst/>
              <a:uLnTx/>
              <a:uFillTx/>
              <a:latin typeface="Arial"/>
              <a:ea typeface="+mn-ea"/>
              <a:cs typeface="+mn-cs"/>
            </a:endParaRPr>
          </a:p>
        </p:txBody>
      </p:sp>
      <p:sp>
        <p:nvSpPr>
          <p:cNvPr id="3" name="Marcador de número de diapositiva 2">
            <a:extLst>
              <a:ext uri="{FF2B5EF4-FFF2-40B4-BE49-F238E27FC236}">
                <a16:creationId xmlns:a16="http://schemas.microsoft.com/office/drawing/2014/main" id="{A5E15FD5-47FD-4076-5F37-A9633FAB5A8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s-ES" sz="160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600" b="0" i="0" u="none" strike="noStrike" kern="1200" cap="none" spc="0" normalizeH="0" baseline="0" noProof="0">
              <a:ln>
                <a:noFill/>
              </a:ln>
              <a:solidFill>
                <a:srgbClr val="888888"/>
              </a:solidFill>
              <a:effectLst/>
              <a:uLnTx/>
              <a:uFillTx/>
              <a:latin typeface="Calibri"/>
              <a:ea typeface="Calibri"/>
              <a:cs typeface="Calibri"/>
              <a:sym typeface="Calibri"/>
            </a:endParaRPr>
          </a:p>
        </p:txBody>
      </p:sp>
      <p:pic>
        <p:nvPicPr>
          <p:cNvPr id="5" name="Imagen 4">
            <a:extLst>
              <a:ext uri="{FF2B5EF4-FFF2-40B4-BE49-F238E27FC236}">
                <a16:creationId xmlns:a16="http://schemas.microsoft.com/office/drawing/2014/main" id="{C9D06CE4-DB41-2237-8A16-7EA47600DA2A}"/>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98760" y="15240"/>
            <a:ext cx="11345136" cy="6706236"/>
          </a:xfrm>
          <a:prstGeom prst="rect">
            <a:avLst/>
          </a:prstGeom>
        </p:spPr>
      </p:pic>
      <p:sp>
        <p:nvSpPr>
          <p:cNvPr id="6" name="CuadroTexto 16">
            <a:extLst>
              <a:ext uri="{FF2B5EF4-FFF2-40B4-BE49-F238E27FC236}">
                <a16:creationId xmlns:a16="http://schemas.microsoft.com/office/drawing/2014/main" id="{535C8025-48AE-6CA6-FEEB-394270213D44}"/>
              </a:ext>
            </a:extLst>
          </p:cNvPr>
          <p:cNvSpPr txBox="1"/>
          <p:nvPr/>
        </p:nvSpPr>
        <p:spPr>
          <a:xfrm>
            <a:off x="11523313" y="317980"/>
            <a:ext cx="369332" cy="3985744"/>
          </a:xfrm>
          <a:prstGeom prst="rect">
            <a:avLst/>
          </a:prstGeom>
          <a:noFill/>
        </p:spPr>
        <p:txBody>
          <a:bodyPr vert="vert270"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9BBB59">
                    <a:lumMod val="60000"/>
                    <a:lumOff val="40000"/>
                  </a:srgbClr>
                </a:solidFill>
                <a:effectLst/>
                <a:uLnTx/>
                <a:uFillTx/>
                <a:latin typeface="Arial"/>
                <a:ea typeface="+mn-ea"/>
                <a:cs typeface="+mn-cs"/>
              </a:rPr>
              <a:t>Fuente</a:t>
            </a:r>
            <a:r>
              <a:rPr kumimoji="0" lang="es-ES" sz="1200" b="0" i="0" u="none" strike="noStrike" kern="1200" cap="none" spc="0" normalizeH="0" baseline="0" noProof="0" dirty="0">
                <a:ln>
                  <a:noFill/>
                </a:ln>
                <a:solidFill>
                  <a:srgbClr val="9BBB59">
                    <a:lumMod val="60000"/>
                    <a:lumOff val="40000"/>
                  </a:srgbClr>
                </a:solidFill>
                <a:effectLst/>
                <a:uLnTx/>
                <a:uFillTx/>
                <a:latin typeface="Arial"/>
                <a:ea typeface="+mn-ea"/>
                <a:cs typeface="+mn-cs"/>
              </a:rPr>
              <a:t>: </a:t>
            </a:r>
            <a:r>
              <a:rPr kumimoji="0" lang="es-ES" sz="1200" b="0" i="0" u="none" strike="noStrike" kern="1200" cap="none" spc="0" normalizeH="0" baseline="0" noProof="0" dirty="0" err="1">
                <a:ln>
                  <a:noFill/>
                </a:ln>
                <a:solidFill>
                  <a:srgbClr val="9BBB59">
                    <a:lumMod val="60000"/>
                    <a:lumOff val="40000"/>
                  </a:srgbClr>
                </a:solidFill>
                <a:effectLst/>
                <a:uLnTx/>
                <a:uFillTx/>
                <a:latin typeface="Arial"/>
                <a:ea typeface="+mn-ea"/>
                <a:cs typeface="+mn-cs"/>
              </a:rPr>
              <a:t>Bambra</a:t>
            </a:r>
            <a:r>
              <a:rPr kumimoji="0" lang="es-ES" sz="1200" b="0" i="0" u="none" strike="noStrike" kern="1200" cap="none" spc="0" normalizeH="0" baseline="0" noProof="0" dirty="0">
                <a:ln>
                  <a:noFill/>
                </a:ln>
                <a:solidFill>
                  <a:srgbClr val="9BBB59">
                    <a:lumMod val="60000"/>
                    <a:lumOff val="40000"/>
                  </a:srgbClr>
                </a:solidFill>
                <a:effectLst/>
                <a:uLnTx/>
                <a:uFillTx/>
                <a:latin typeface="Arial"/>
                <a:ea typeface="+mn-ea"/>
                <a:cs typeface="+mn-cs"/>
              </a:rPr>
              <a:t>, (2004).</a:t>
            </a:r>
          </a:p>
        </p:txBody>
      </p:sp>
    </p:spTree>
    <p:extLst>
      <p:ext uri="{BB962C8B-B14F-4D97-AF65-F5344CB8AC3E}">
        <p14:creationId xmlns:p14="http://schemas.microsoft.com/office/powerpoint/2010/main" val="3748901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4" name="Picture 6"/>
          <p:cNvPicPr>
            <a:picLocks noChangeAspect="1" noChangeArrowheads="1"/>
          </p:cNvPicPr>
          <p:nvPr/>
        </p:nvPicPr>
        <p:blipFill>
          <a:blip r:embed="rId3" cstate="print"/>
          <a:srcRect/>
          <a:stretch>
            <a:fillRect/>
          </a:stretch>
        </p:blipFill>
        <p:spPr bwMode="auto">
          <a:xfrm>
            <a:off x="3348038" y="884238"/>
            <a:ext cx="5700290" cy="5283598"/>
          </a:xfrm>
          <a:prstGeom prst="rect">
            <a:avLst/>
          </a:prstGeom>
          <a:noFill/>
          <a:ln w="9525">
            <a:noFill/>
            <a:miter lim="800000"/>
            <a:headEnd/>
            <a:tailEnd/>
          </a:ln>
          <a:effectLst/>
        </p:spPr>
      </p:pic>
      <p:sp>
        <p:nvSpPr>
          <p:cNvPr id="9" name="8 CuadroTexto"/>
          <p:cNvSpPr txBox="1"/>
          <p:nvPr/>
        </p:nvSpPr>
        <p:spPr>
          <a:xfrm>
            <a:off x="1631504" y="4293097"/>
            <a:ext cx="1872208" cy="646331"/>
          </a:xfrm>
          <a:prstGeom prst="rect">
            <a:avLst/>
          </a:prstGeom>
          <a:noFill/>
        </p:spPr>
        <p:txBody>
          <a:bodyPr wrap="square" rtlCol="0">
            <a:spAutoFit/>
          </a:bodyPr>
          <a:lstStyle/>
          <a:p>
            <a:r>
              <a:rPr lang="es-ES_tradnl" b="1" dirty="0"/>
              <a:t>Modelo socialdemócrata</a:t>
            </a:r>
            <a:endParaRPr lang="es-ES" dirty="0"/>
          </a:p>
        </p:txBody>
      </p:sp>
      <p:sp>
        <p:nvSpPr>
          <p:cNvPr id="10" name="9 CuadroTexto"/>
          <p:cNvSpPr txBox="1"/>
          <p:nvPr/>
        </p:nvSpPr>
        <p:spPr>
          <a:xfrm>
            <a:off x="1631504" y="2780928"/>
            <a:ext cx="1800200" cy="923330"/>
          </a:xfrm>
          <a:prstGeom prst="rect">
            <a:avLst/>
          </a:prstGeom>
          <a:noFill/>
        </p:spPr>
        <p:txBody>
          <a:bodyPr wrap="square" rtlCol="0">
            <a:spAutoFit/>
          </a:bodyPr>
          <a:lstStyle/>
          <a:p>
            <a:r>
              <a:rPr lang="es-ES_tradnl" b="1" dirty="0"/>
              <a:t>Modelo conservador-</a:t>
            </a:r>
            <a:r>
              <a:rPr lang="es-ES_tradnl" b="1" dirty="0" err="1"/>
              <a:t>corporatista</a:t>
            </a:r>
            <a:endParaRPr lang="es-ES" dirty="0"/>
          </a:p>
        </p:txBody>
      </p:sp>
      <p:sp>
        <p:nvSpPr>
          <p:cNvPr id="11" name="10 CuadroTexto"/>
          <p:cNvSpPr txBox="1"/>
          <p:nvPr/>
        </p:nvSpPr>
        <p:spPr>
          <a:xfrm>
            <a:off x="1631504" y="1772816"/>
            <a:ext cx="1584176" cy="369332"/>
          </a:xfrm>
          <a:prstGeom prst="rect">
            <a:avLst/>
          </a:prstGeom>
          <a:noFill/>
        </p:spPr>
        <p:txBody>
          <a:bodyPr wrap="square" rtlCol="0">
            <a:spAutoFit/>
          </a:bodyPr>
          <a:lstStyle/>
          <a:p>
            <a:r>
              <a:rPr lang="es-ES_tradnl" b="1" dirty="0"/>
              <a:t>Modelo liberal</a:t>
            </a:r>
            <a:endParaRPr lang="es-ES" dirty="0"/>
          </a:p>
        </p:txBody>
      </p:sp>
      <p:sp>
        <p:nvSpPr>
          <p:cNvPr id="2" name="Título 1">
            <a:extLst>
              <a:ext uri="{FF2B5EF4-FFF2-40B4-BE49-F238E27FC236}">
                <a16:creationId xmlns:a16="http://schemas.microsoft.com/office/drawing/2014/main" id="{B6D659F5-A5F2-B4E2-8704-BDAC8B3244F0}"/>
              </a:ext>
            </a:extLst>
          </p:cNvPr>
          <p:cNvSpPr>
            <a:spLocks noGrp="1"/>
          </p:cNvSpPr>
          <p:nvPr>
            <p:ph type="title"/>
          </p:nvPr>
        </p:nvSpPr>
        <p:spPr/>
        <p:txBody>
          <a:bodyPr/>
          <a:lstStyle/>
          <a:p>
            <a:r>
              <a:rPr lang="es-ES" dirty="0"/>
              <a:t>Explicaciones de la Diversidad</a:t>
            </a:r>
          </a:p>
        </p:txBody>
      </p:sp>
      <p:sp>
        <p:nvSpPr>
          <p:cNvPr id="3" name="Marcador de contenido 2">
            <a:extLst>
              <a:ext uri="{FF2B5EF4-FFF2-40B4-BE49-F238E27FC236}">
                <a16:creationId xmlns:a16="http://schemas.microsoft.com/office/drawing/2014/main" id="{01F4969B-FB83-DCE0-8835-6E72309B6B25}"/>
              </a:ext>
            </a:extLst>
          </p:cNvPr>
          <p:cNvSpPr>
            <a:spLocks noGrp="1"/>
          </p:cNvSpPr>
          <p:nvPr>
            <p:ph sz="quarter" idx="1"/>
          </p:nvPr>
        </p:nvSpPr>
        <p:spPr/>
        <p:txBody>
          <a:bodyPr/>
          <a:lstStyle/>
          <a:p>
            <a:endParaRPr lang="es-ES" dirty="0"/>
          </a:p>
        </p:txBody>
      </p:sp>
      <p:sp>
        <p:nvSpPr>
          <p:cNvPr id="4" name="Marcador de texto 3">
            <a:extLst>
              <a:ext uri="{FF2B5EF4-FFF2-40B4-BE49-F238E27FC236}">
                <a16:creationId xmlns:a16="http://schemas.microsoft.com/office/drawing/2014/main" id="{D5DE8F6F-CADD-588A-9BEB-3D26E7BAB2DF}"/>
              </a:ext>
            </a:extLst>
          </p:cNvPr>
          <p:cNvSpPr>
            <a:spLocks noGrp="1"/>
          </p:cNvSpPr>
          <p:nvPr>
            <p:ph type="body" sz="quarter" idx="17"/>
          </p:nvPr>
        </p:nvSpPr>
        <p:spPr/>
        <p:txBody>
          <a:bodyPr/>
          <a:lstStyle/>
          <a:p>
            <a:endParaRPr lang="es-ES" dirty="0"/>
          </a:p>
        </p:txBody>
      </p:sp>
      <p:sp>
        <p:nvSpPr>
          <p:cNvPr id="5" name="Marcador de texto 4">
            <a:extLst>
              <a:ext uri="{FF2B5EF4-FFF2-40B4-BE49-F238E27FC236}">
                <a16:creationId xmlns:a16="http://schemas.microsoft.com/office/drawing/2014/main" id="{C661A8C6-E0AC-7F4C-AF05-629DABFD5CF9}"/>
              </a:ext>
            </a:extLst>
          </p:cNvPr>
          <p:cNvSpPr>
            <a:spLocks noGrp="1"/>
          </p:cNvSpPr>
          <p:nvPr>
            <p:ph type="body" sz="quarter" idx="18"/>
          </p:nvPr>
        </p:nvSpPr>
        <p:spPr/>
        <p:txBody>
          <a:bodyPr/>
          <a:lstStyle/>
          <a:p>
            <a:endParaRPr lang="es-ES"/>
          </a:p>
        </p:txBody>
      </p:sp>
      <p:sp>
        <p:nvSpPr>
          <p:cNvPr id="6" name="Marcador de texto 5">
            <a:extLst>
              <a:ext uri="{FF2B5EF4-FFF2-40B4-BE49-F238E27FC236}">
                <a16:creationId xmlns:a16="http://schemas.microsoft.com/office/drawing/2014/main" id="{805F3B4B-B97E-82C0-6C03-D465A1E2F8A8}"/>
              </a:ext>
            </a:extLst>
          </p:cNvPr>
          <p:cNvSpPr>
            <a:spLocks noGrp="1"/>
          </p:cNvSpPr>
          <p:nvPr>
            <p:ph type="body" sz="quarter" idx="19"/>
          </p:nvPr>
        </p:nvSpPr>
        <p:spPr/>
        <p:txBody>
          <a:bodyPr/>
          <a:lstStyle/>
          <a:p>
            <a:endParaRPr lang="es-ES"/>
          </a:p>
        </p:txBody>
      </p:sp>
      <p:sp>
        <p:nvSpPr>
          <p:cNvPr id="7" name="Marcador de texto 6">
            <a:extLst>
              <a:ext uri="{FF2B5EF4-FFF2-40B4-BE49-F238E27FC236}">
                <a16:creationId xmlns:a16="http://schemas.microsoft.com/office/drawing/2014/main" id="{84EBA6E4-3571-6546-E9DE-05AA3F9ED964}"/>
              </a:ext>
            </a:extLst>
          </p:cNvPr>
          <p:cNvSpPr>
            <a:spLocks noGrp="1"/>
          </p:cNvSpPr>
          <p:nvPr>
            <p:ph type="body" sz="quarter" idx="20"/>
          </p:nvPr>
        </p:nvSpPr>
        <p:spPr/>
        <p:txBody>
          <a:bodyPr/>
          <a:lstStyle/>
          <a:p>
            <a:endParaRPr lang="es-ES"/>
          </a:p>
        </p:txBody>
      </p:sp>
      <p:sp>
        <p:nvSpPr>
          <p:cNvPr id="8" name="Marcador de texto 7">
            <a:extLst>
              <a:ext uri="{FF2B5EF4-FFF2-40B4-BE49-F238E27FC236}">
                <a16:creationId xmlns:a16="http://schemas.microsoft.com/office/drawing/2014/main" id="{25C05303-BA3F-7B08-F0F1-678CCECB63FC}"/>
              </a:ext>
            </a:extLst>
          </p:cNvPr>
          <p:cNvSpPr>
            <a:spLocks noGrp="1"/>
          </p:cNvSpPr>
          <p:nvPr>
            <p:ph type="body" sz="quarter" idx="21"/>
          </p:nvPr>
        </p:nvSpPr>
        <p:spPr/>
        <p:txBody>
          <a:bodyPr/>
          <a:lstStyle/>
          <a:p>
            <a:endParaRPr lang="es-ES"/>
          </a:p>
        </p:txBody>
      </p:sp>
      <p:sp>
        <p:nvSpPr>
          <p:cNvPr id="12" name="Marcador de texto 11">
            <a:extLst>
              <a:ext uri="{FF2B5EF4-FFF2-40B4-BE49-F238E27FC236}">
                <a16:creationId xmlns:a16="http://schemas.microsoft.com/office/drawing/2014/main" id="{485F77FD-AFC8-EE5F-78BB-1C029A383F8C}"/>
              </a:ext>
            </a:extLst>
          </p:cNvPr>
          <p:cNvSpPr>
            <a:spLocks noGrp="1"/>
          </p:cNvSpPr>
          <p:nvPr>
            <p:ph type="body" sz="quarter" idx="23"/>
          </p:nvPr>
        </p:nvSpPr>
        <p:spPr/>
        <p:txBody>
          <a:bodyPr/>
          <a:lstStyle/>
          <a:p>
            <a:endParaRPr lang="es-ES"/>
          </a:p>
        </p:txBody>
      </p:sp>
      <p:sp>
        <p:nvSpPr>
          <p:cNvPr id="13" name="Marcador de texto 12">
            <a:extLst>
              <a:ext uri="{FF2B5EF4-FFF2-40B4-BE49-F238E27FC236}">
                <a16:creationId xmlns:a16="http://schemas.microsoft.com/office/drawing/2014/main" id="{D6950B23-3BA7-61E1-E04D-5E09829541C2}"/>
              </a:ext>
            </a:extLst>
          </p:cNvPr>
          <p:cNvSpPr>
            <a:spLocks noGrp="1"/>
          </p:cNvSpPr>
          <p:nvPr>
            <p:ph type="body" sz="quarter" idx="24"/>
          </p:nvPr>
        </p:nvSpPr>
        <p:spPr/>
        <p:txBody>
          <a:bodyPr/>
          <a:lstStyle/>
          <a:p>
            <a:endParaRPr lang="es-E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3">
            <a:extLst>
              <a:ext uri="{FF2B5EF4-FFF2-40B4-BE49-F238E27FC236}">
                <a16:creationId xmlns:a16="http://schemas.microsoft.com/office/drawing/2014/main" id="{1245DD43-7A83-C440-9672-80C76B1BC7E5}"/>
              </a:ext>
            </a:extLst>
          </p:cNvPr>
          <p:cNvGraphicFramePr>
            <a:graphicFrameLocks noGrp="1"/>
          </p:cNvGraphicFramePr>
          <p:nvPr>
            <p:extLst>
              <p:ext uri="{D42A27DB-BD31-4B8C-83A1-F6EECF244321}">
                <p14:modId xmlns:p14="http://schemas.microsoft.com/office/powerpoint/2010/main" val="427383211"/>
              </p:ext>
            </p:extLst>
          </p:nvPr>
        </p:nvGraphicFramePr>
        <p:xfrm>
          <a:off x="485670" y="682472"/>
          <a:ext cx="10846360" cy="5918508"/>
        </p:xfrm>
        <a:graphic>
          <a:graphicData uri="http://schemas.openxmlformats.org/drawingml/2006/table">
            <a:tbl>
              <a:tblPr firstRow="1" bandRow="1">
                <a:tableStyleId>{5A111915-BE36-4E01-A7E5-04B1672EAD32}</a:tableStyleId>
              </a:tblPr>
              <a:tblGrid>
                <a:gridCol w="3220916">
                  <a:extLst>
                    <a:ext uri="{9D8B030D-6E8A-4147-A177-3AD203B41FA5}">
                      <a16:colId xmlns:a16="http://schemas.microsoft.com/office/drawing/2014/main" val="20000"/>
                    </a:ext>
                  </a:extLst>
                </a:gridCol>
                <a:gridCol w="2097858">
                  <a:extLst>
                    <a:ext uri="{9D8B030D-6E8A-4147-A177-3AD203B41FA5}">
                      <a16:colId xmlns:a16="http://schemas.microsoft.com/office/drawing/2014/main" val="20001"/>
                    </a:ext>
                  </a:extLst>
                </a:gridCol>
                <a:gridCol w="2763793">
                  <a:extLst>
                    <a:ext uri="{9D8B030D-6E8A-4147-A177-3AD203B41FA5}">
                      <a16:colId xmlns:a16="http://schemas.microsoft.com/office/drawing/2014/main" val="20002"/>
                    </a:ext>
                  </a:extLst>
                </a:gridCol>
                <a:gridCol w="2763793">
                  <a:extLst>
                    <a:ext uri="{9D8B030D-6E8A-4147-A177-3AD203B41FA5}">
                      <a16:colId xmlns:a16="http://schemas.microsoft.com/office/drawing/2014/main" val="20003"/>
                    </a:ext>
                  </a:extLst>
                </a:gridCol>
              </a:tblGrid>
              <a:tr h="448397">
                <a:tc>
                  <a:txBody>
                    <a:bodyPr/>
                    <a:lstStyle/>
                    <a:p>
                      <a:endParaRPr sz="2800" dirty="0">
                        <a:latin typeface="Trebuchet MS" panose="020B0603020202020204" pitchFamily="34" charset="0"/>
                        <a:cs typeface="Calibri"/>
                      </a:endParaRPr>
                    </a:p>
                  </a:txBody>
                  <a:tcPr marL="0" marR="0" marT="0" marB="0"/>
                </a:tc>
                <a:tc>
                  <a:txBody>
                    <a:bodyPr/>
                    <a:lstStyle/>
                    <a:p>
                      <a:pPr marL="553720" algn="ctr">
                        <a:lnSpc>
                          <a:spcPct val="100000"/>
                        </a:lnSpc>
                      </a:pPr>
                      <a:r>
                        <a:rPr sz="1600" b="1" dirty="0"/>
                        <a:t>L</a:t>
                      </a:r>
                      <a:r>
                        <a:rPr sz="1600" b="1" spc="5" dirty="0"/>
                        <a:t>i</a:t>
                      </a:r>
                      <a:r>
                        <a:rPr sz="1600" b="1" spc="-10" dirty="0"/>
                        <a:t>b</a:t>
                      </a:r>
                      <a:r>
                        <a:rPr sz="1600" b="1" dirty="0"/>
                        <a:t>er</a:t>
                      </a:r>
                      <a:r>
                        <a:rPr sz="1600" b="1" spc="5" dirty="0"/>
                        <a:t>a</a:t>
                      </a:r>
                      <a:r>
                        <a:rPr sz="1600" b="1" dirty="0"/>
                        <a:t>l</a:t>
                      </a:r>
                      <a:endParaRPr sz="1600" dirty="0">
                        <a:latin typeface="Trebuchet MS" panose="020B0603020202020204" pitchFamily="34" charset="0"/>
                        <a:cs typeface="Times New Roman"/>
                      </a:endParaRPr>
                    </a:p>
                  </a:txBody>
                  <a:tcPr marL="0" marR="0" marT="0" marB="0"/>
                </a:tc>
                <a:tc>
                  <a:txBody>
                    <a:bodyPr/>
                    <a:lstStyle/>
                    <a:p>
                      <a:pPr marL="301625" algn="ctr">
                        <a:lnSpc>
                          <a:spcPct val="100000"/>
                        </a:lnSpc>
                      </a:pPr>
                      <a:r>
                        <a:rPr lang="es-ES" sz="1600" b="1" spc="-10" dirty="0"/>
                        <a:t>Socialdemócrata</a:t>
                      </a:r>
                      <a:endParaRPr sz="1600" dirty="0">
                        <a:latin typeface="Trebuchet MS" panose="020B0603020202020204" pitchFamily="34" charset="0"/>
                        <a:cs typeface="Times New Roman"/>
                      </a:endParaRPr>
                    </a:p>
                  </a:txBody>
                  <a:tcPr marL="0" marR="0" marT="0" marB="0"/>
                </a:tc>
                <a:tc>
                  <a:txBody>
                    <a:bodyPr/>
                    <a:lstStyle/>
                    <a:p>
                      <a:pPr marL="512445" algn="ctr">
                        <a:lnSpc>
                          <a:spcPct val="100000"/>
                        </a:lnSpc>
                      </a:pPr>
                      <a:r>
                        <a:rPr lang="es-ES" sz="1600" b="1" spc="-15" dirty="0"/>
                        <a:t>Conservador</a:t>
                      </a:r>
                      <a:endParaRPr sz="1600" dirty="0">
                        <a:latin typeface="Trebuchet MS" panose="020B0603020202020204" pitchFamily="34" charset="0"/>
                        <a:cs typeface="Times New Roman"/>
                      </a:endParaRPr>
                    </a:p>
                  </a:txBody>
                  <a:tcPr marL="0" marR="0" marT="0" marB="0"/>
                </a:tc>
                <a:extLst>
                  <a:ext uri="{0D108BD9-81ED-4DB2-BD59-A6C34878D82A}">
                    <a16:rowId xmlns:a16="http://schemas.microsoft.com/office/drawing/2014/main" val="10000"/>
                  </a:ext>
                </a:extLst>
              </a:tr>
              <a:tr h="1024906">
                <a:tc>
                  <a:txBody>
                    <a:bodyPr/>
                    <a:lstStyle/>
                    <a:p>
                      <a:pPr marL="260350" marR="1493520" indent="-198755">
                        <a:lnSpc>
                          <a:spcPct val="100000"/>
                        </a:lnSpc>
                      </a:pPr>
                      <a:r>
                        <a:rPr lang="es-ES" sz="1800" b="1" i="1" spc="5" dirty="0">
                          <a:solidFill>
                            <a:schemeClr val="accent5"/>
                          </a:solidFill>
                        </a:rPr>
                        <a:t>Papel de</a:t>
                      </a:r>
                      <a:r>
                        <a:rPr sz="1800" b="1" i="1" dirty="0">
                          <a:solidFill>
                            <a:schemeClr val="accent5"/>
                          </a:solidFill>
                        </a:rPr>
                        <a:t>: </a:t>
                      </a:r>
                      <a:endParaRPr lang="es-ES" sz="1800" b="1" i="1" dirty="0">
                        <a:solidFill>
                          <a:schemeClr val="accent5"/>
                        </a:solidFill>
                      </a:endParaRPr>
                    </a:p>
                    <a:p>
                      <a:pPr marL="717550" marR="1493520" lvl="1" indent="-198755">
                        <a:lnSpc>
                          <a:spcPct val="100000"/>
                        </a:lnSpc>
                      </a:pPr>
                      <a:r>
                        <a:rPr lang="es-ES" sz="1800" b="1" dirty="0"/>
                        <a:t>Familia</a:t>
                      </a:r>
                    </a:p>
                    <a:p>
                      <a:pPr marL="717550" marR="1493520" lvl="1" indent="-198755">
                        <a:lnSpc>
                          <a:spcPct val="100000"/>
                        </a:lnSpc>
                      </a:pPr>
                      <a:r>
                        <a:rPr lang="es-ES" sz="1800" b="1" dirty="0"/>
                        <a:t>Mercado</a:t>
                      </a:r>
                      <a:r>
                        <a:rPr sz="1800" b="1" dirty="0"/>
                        <a:t> </a:t>
                      </a:r>
                      <a:endParaRPr lang="es-ES" sz="1800" b="1" dirty="0"/>
                    </a:p>
                    <a:p>
                      <a:pPr marL="717550" marR="1493520" lvl="1" indent="-198755">
                        <a:lnSpc>
                          <a:spcPct val="100000"/>
                        </a:lnSpc>
                      </a:pPr>
                      <a:r>
                        <a:rPr lang="es-ES" sz="1800" b="1" spc="-5" dirty="0"/>
                        <a:t>Estado</a:t>
                      </a:r>
                      <a:endParaRPr sz="1800" dirty="0">
                        <a:latin typeface="Trebuchet MS" panose="020B0603020202020204" pitchFamily="34" charset="0"/>
                        <a:cs typeface="Times New Roman"/>
                      </a:endParaRPr>
                    </a:p>
                  </a:txBody>
                  <a:tcPr marL="0" marR="0" marT="0" marB="0"/>
                </a:tc>
                <a:tc>
                  <a:txBody>
                    <a:bodyPr/>
                    <a:lstStyle/>
                    <a:p>
                      <a:pPr marL="508000" marR="497840" algn="ctr">
                        <a:lnSpc>
                          <a:spcPct val="100000"/>
                        </a:lnSpc>
                      </a:pPr>
                      <a:endParaRPr lang="es-ES" sz="1800" spc="5" dirty="0"/>
                    </a:p>
                    <a:p>
                      <a:pPr marL="508000" marR="497840" algn="ctr">
                        <a:lnSpc>
                          <a:spcPct val="100000"/>
                        </a:lnSpc>
                      </a:pPr>
                      <a:r>
                        <a:rPr sz="1800" spc="5" dirty="0"/>
                        <a:t>M</a:t>
                      </a:r>
                      <a:r>
                        <a:rPr sz="1800" dirty="0"/>
                        <a:t>a</a:t>
                      </a:r>
                      <a:r>
                        <a:rPr sz="1800" spc="-35" dirty="0"/>
                        <a:t>r</a:t>
                      </a:r>
                      <a:r>
                        <a:rPr sz="1800" spc="-15" dirty="0"/>
                        <a:t>g</a:t>
                      </a:r>
                      <a:r>
                        <a:rPr sz="1800" spc="5" dirty="0"/>
                        <a:t>in</a:t>
                      </a:r>
                      <a:r>
                        <a:rPr sz="1800" dirty="0"/>
                        <a:t>al </a:t>
                      </a:r>
                      <a:r>
                        <a:rPr sz="1800" spc="5" dirty="0"/>
                        <a:t>C</a:t>
                      </a:r>
                      <a:r>
                        <a:rPr sz="1800" spc="-20" dirty="0"/>
                        <a:t>e</a:t>
                      </a:r>
                      <a:r>
                        <a:rPr sz="1800" spc="5" dirty="0"/>
                        <a:t>nt</a:t>
                      </a:r>
                      <a:r>
                        <a:rPr sz="1800" spc="-10" dirty="0"/>
                        <a:t>r</a:t>
                      </a:r>
                      <a:r>
                        <a:rPr sz="1800" dirty="0"/>
                        <a:t>al </a:t>
                      </a:r>
                      <a:r>
                        <a:rPr sz="1800" spc="5" dirty="0"/>
                        <a:t>M</a:t>
                      </a:r>
                      <a:r>
                        <a:rPr sz="1800" dirty="0"/>
                        <a:t>a</a:t>
                      </a:r>
                      <a:r>
                        <a:rPr sz="1800" spc="-35" dirty="0"/>
                        <a:t>r</a:t>
                      </a:r>
                      <a:r>
                        <a:rPr sz="1800" spc="-15" dirty="0"/>
                        <a:t>g</a:t>
                      </a:r>
                      <a:r>
                        <a:rPr sz="1800" spc="5" dirty="0"/>
                        <a:t>in</a:t>
                      </a:r>
                      <a:r>
                        <a:rPr sz="1800" dirty="0"/>
                        <a:t>al</a:t>
                      </a:r>
                      <a:endParaRPr sz="1800" dirty="0">
                        <a:latin typeface="Trebuchet MS" panose="020B0603020202020204" pitchFamily="34" charset="0"/>
                        <a:cs typeface="Times New Roman"/>
                      </a:endParaRPr>
                    </a:p>
                  </a:txBody>
                  <a:tcPr marL="0" marR="0" marT="0" marB="0" anchor="ctr"/>
                </a:tc>
                <a:tc>
                  <a:txBody>
                    <a:bodyPr/>
                    <a:lstStyle/>
                    <a:p>
                      <a:pPr marL="713105" marR="702945" algn="ctr">
                        <a:lnSpc>
                          <a:spcPct val="100000"/>
                        </a:lnSpc>
                      </a:pPr>
                      <a:endParaRPr lang="es-ES" sz="1800" spc="5" dirty="0"/>
                    </a:p>
                    <a:p>
                      <a:pPr marL="713105" marR="702945" algn="ctr">
                        <a:lnSpc>
                          <a:spcPct val="100000"/>
                        </a:lnSpc>
                      </a:pPr>
                      <a:r>
                        <a:rPr sz="1800" spc="5" dirty="0"/>
                        <a:t>M</a:t>
                      </a:r>
                      <a:r>
                        <a:rPr sz="1800" dirty="0"/>
                        <a:t>a</a:t>
                      </a:r>
                      <a:r>
                        <a:rPr sz="1800" spc="-35" dirty="0"/>
                        <a:t>r</a:t>
                      </a:r>
                      <a:r>
                        <a:rPr sz="1800" spc="-15" dirty="0"/>
                        <a:t>g</a:t>
                      </a:r>
                      <a:r>
                        <a:rPr sz="1800" spc="5" dirty="0"/>
                        <a:t>in</a:t>
                      </a:r>
                      <a:r>
                        <a:rPr sz="1800" dirty="0"/>
                        <a:t>al </a:t>
                      </a:r>
                      <a:r>
                        <a:rPr sz="1800" spc="5" dirty="0"/>
                        <a:t>M</a:t>
                      </a:r>
                      <a:r>
                        <a:rPr sz="1800" dirty="0"/>
                        <a:t>a</a:t>
                      </a:r>
                      <a:r>
                        <a:rPr sz="1800" spc="-35" dirty="0"/>
                        <a:t>r</a:t>
                      </a:r>
                      <a:r>
                        <a:rPr sz="1800" spc="-15" dirty="0"/>
                        <a:t>g</a:t>
                      </a:r>
                      <a:r>
                        <a:rPr sz="1800" spc="5" dirty="0"/>
                        <a:t>in</a:t>
                      </a:r>
                      <a:r>
                        <a:rPr sz="1800" dirty="0"/>
                        <a:t>al C</a:t>
                      </a:r>
                      <a:r>
                        <a:rPr sz="1800" spc="-20" dirty="0"/>
                        <a:t>e</a:t>
                      </a:r>
                      <a:r>
                        <a:rPr sz="1800" spc="5" dirty="0"/>
                        <a:t>nt</a:t>
                      </a:r>
                      <a:r>
                        <a:rPr sz="1800" spc="-10" dirty="0"/>
                        <a:t>r</a:t>
                      </a:r>
                      <a:r>
                        <a:rPr sz="1800" dirty="0"/>
                        <a:t>al</a:t>
                      </a:r>
                      <a:endParaRPr sz="1800" dirty="0">
                        <a:latin typeface="Trebuchet MS" panose="020B0603020202020204" pitchFamily="34" charset="0"/>
                        <a:cs typeface="Times New Roman"/>
                      </a:endParaRPr>
                    </a:p>
                  </a:txBody>
                  <a:tcPr marL="0" marR="0" marT="0" marB="0" anchor="ctr"/>
                </a:tc>
                <a:tc>
                  <a:txBody>
                    <a:bodyPr/>
                    <a:lstStyle/>
                    <a:p>
                      <a:pPr marL="649605" marR="635635" indent="-2540" algn="ctr">
                        <a:lnSpc>
                          <a:spcPct val="100000"/>
                        </a:lnSpc>
                      </a:pPr>
                      <a:endParaRPr lang="es-ES" sz="1800" dirty="0"/>
                    </a:p>
                    <a:p>
                      <a:pPr marL="649605" marR="635635" indent="-2540" algn="ctr">
                        <a:lnSpc>
                          <a:spcPct val="100000"/>
                        </a:lnSpc>
                      </a:pPr>
                      <a:r>
                        <a:rPr sz="1800" dirty="0"/>
                        <a:t>C</a:t>
                      </a:r>
                      <a:r>
                        <a:rPr sz="1800" spc="-20" dirty="0"/>
                        <a:t>e</a:t>
                      </a:r>
                      <a:r>
                        <a:rPr sz="1800" spc="5" dirty="0"/>
                        <a:t>nt</a:t>
                      </a:r>
                      <a:r>
                        <a:rPr sz="1800" spc="-10" dirty="0"/>
                        <a:t>r</a:t>
                      </a:r>
                      <a:r>
                        <a:rPr sz="1800" dirty="0"/>
                        <a:t>al </a:t>
                      </a:r>
                      <a:endParaRPr lang="es-ES" sz="1800" dirty="0"/>
                    </a:p>
                    <a:p>
                      <a:pPr marL="649605" marR="635635" indent="-2540" algn="ctr">
                        <a:lnSpc>
                          <a:spcPct val="100000"/>
                        </a:lnSpc>
                      </a:pPr>
                      <a:r>
                        <a:rPr sz="1800" spc="5" dirty="0"/>
                        <a:t>M</a:t>
                      </a:r>
                      <a:r>
                        <a:rPr sz="1800" dirty="0"/>
                        <a:t>a</a:t>
                      </a:r>
                      <a:r>
                        <a:rPr sz="1800" spc="-35" dirty="0"/>
                        <a:t>r</a:t>
                      </a:r>
                      <a:r>
                        <a:rPr sz="1800" spc="-15" dirty="0"/>
                        <a:t>g</a:t>
                      </a:r>
                      <a:r>
                        <a:rPr sz="1800" spc="5" dirty="0"/>
                        <a:t>in</a:t>
                      </a:r>
                      <a:r>
                        <a:rPr sz="1800" dirty="0"/>
                        <a:t>al</a:t>
                      </a:r>
                      <a:endParaRPr lang="es-ES" sz="1800" dirty="0"/>
                    </a:p>
                    <a:p>
                      <a:pPr marL="649605" marR="635635" indent="-2540" algn="ctr">
                        <a:lnSpc>
                          <a:spcPct val="100000"/>
                        </a:lnSpc>
                      </a:pPr>
                      <a:r>
                        <a:rPr lang="es-ES" sz="1800" dirty="0"/>
                        <a:t>Subsidiario</a:t>
                      </a:r>
                      <a:endParaRPr sz="1800" dirty="0">
                        <a:latin typeface="Trebuchet MS" panose="020B0603020202020204" pitchFamily="34" charset="0"/>
                        <a:cs typeface="Times New Roman"/>
                      </a:endParaRPr>
                    </a:p>
                  </a:txBody>
                  <a:tcPr marL="0" marR="0" marT="0" marB="0" anchor="ctr"/>
                </a:tc>
                <a:extLst>
                  <a:ext uri="{0D108BD9-81ED-4DB2-BD59-A6C34878D82A}">
                    <a16:rowId xmlns:a16="http://schemas.microsoft.com/office/drawing/2014/main" val="10001"/>
                  </a:ext>
                </a:extLst>
              </a:tr>
              <a:tr h="878990">
                <a:tc>
                  <a:txBody>
                    <a:bodyPr/>
                    <a:lstStyle/>
                    <a:p>
                      <a:pPr marL="241935" marR="772160" indent="-180340">
                        <a:lnSpc>
                          <a:spcPct val="100000"/>
                        </a:lnSpc>
                      </a:pPr>
                      <a:r>
                        <a:rPr lang="es-ES" sz="1800" b="1" i="1" spc="-110" dirty="0">
                          <a:solidFill>
                            <a:schemeClr val="accent5"/>
                          </a:solidFill>
                        </a:rPr>
                        <a:t>Estado de bienestar:</a:t>
                      </a:r>
                    </a:p>
                    <a:p>
                      <a:pPr marL="441325" marR="772160" lvl="1" indent="-179388" algn="l" defTabSz="914400" rtl="0" eaLnBrk="1" latinLnBrk="0" hangingPunct="1">
                        <a:lnSpc>
                          <a:spcPct val="100000"/>
                        </a:lnSpc>
                      </a:pPr>
                      <a:r>
                        <a:rPr lang="es-ES" sz="1800" b="1" kern="1200" spc="-10" dirty="0">
                          <a:solidFill>
                            <a:schemeClr val="tx1"/>
                          </a:solidFill>
                        </a:rPr>
                        <a:t>Modo de solidaridad dominante</a:t>
                      </a:r>
                      <a:endParaRPr sz="1800" b="1" kern="1200" spc="-10" dirty="0">
                        <a:solidFill>
                          <a:schemeClr val="tx1"/>
                        </a:solidFill>
                        <a:latin typeface="Trebuchet MS" panose="020B0603020202020204" pitchFamily="34" charset="0"/>
                        <a:ea typeface="+mn-ea"/>
                        <a:cs typeface="Times New Roman"/>
                      </a:endParaRPr>
                    </a:p>
                  </a:txBody>
                  <a:tcPr marL="0" marR="0" marT="0" marB="0"/>
                </a:tc>
                <a:tc>
                  <a:txBody>
                    <a:bodyPr/>
                    <a:lstStyle/>
                    <a:p>
                      <a:pPr marL="508000" marR="497840" algn="ctr" defTabSz="914400" rtl="0" eaLnBrk="1" latinLnBrk="0" hangingPunct="1">
                        <a:lnSpc>
                          <a:spcPct val="100000"/>
                        </a:lnSpc>
                      </a:pPr>
                      <a:endParaRPr lang="es-ES" sz="1800" kern="1200" spc="5" dirty="0">
                        <a:solidFill>
                          <a:schemeClr val="tx1"/>
                        </a:solidFill>
                      </a:endParaRPr>
                    </a:p>
                    <a:p>
                      <a:pPr marL="508000" marR="497840" algn="ctr" defTabSz="914400" rtl="0" eaLnBrk="1" latinLnBrk="0" hangingPunct="1">
                        <a:lnSpc>
                          <a:spcPct val="100000"/>
                        </a:lnSpc>
                      </a:pPr>
                      <a:r>
                        <a:rPr sz="1800" kern="1200" spc="5" dirty="0">
                          <a:solidFill>
                            <a:schemeClr val="tx1"/>
                          </a:solidFill>
                        </a:rPr>
                        <a:t>Individual</a:t>
                      </a:r>
                      <a:endParaRPr sz="1800" kern="1200" spc="5" dirty="0">
                        <a:solidFill>
                          <a:schemeClr val="tx1"/>
                        </a:solidFill>
                        <a:latin typeface="Trebuchet MS" panose="020B0603020202020204" pitchFamily="34" charset="0"/>
                        <a:ea typeface="+mn-ea"/>
                        <a:cs typeface="Times New Roman"/>
                      </a:endParaRPr>
                    </a:p>
                  </a:txBody>
                  <a:tcPr marL="0" marR="0" marT="0" marB="0" anchor="ctr"/>
                </a:tc>
                <a:tc>
                  <a:txBody>
                    <a:bodyPr/>
                    <a:lstStyle/>
                    <a:p>
                      <a:pPr marL="508000" marR="497840" algn="ctr" defTabSz="914400" rtl="0" eaLnBrk="1" latinLnBrk="0" hangingPunct="1">
                        <a:lnSpc>
                          <a:spcPct val="100000"/>
                        </a:lnSpc>
                      </a:pPr>
                      <a:endParaRPr lang="es-ES" sz="1800" kern="1200" spc="5" dirty="0">
                        <a:solidFill>
                          <a:schemeClr val="tx1"/>
                        </a:solidFill>
                      </a:endParaRPr>
                    </a:p>
                    <a:p>
                      <a:pPr marL="508000" marR="497840" algn="ctr" defTabSz="914400" rtl="0" eaLnBrk="1" latinLnBrk="0" hangingPunct="1">
                        <a:lnSpc>
                          <a:spcPct val="100000"/>
                        </a:lnSpc>
                      </a:pPr>
                      <a:r>
                        <a:rPr sz="1800" kern="1200" spc="5" dirty="0">
                          <a:solidFill>
                            <a:schemeClr val="tx1"/>
                          </a:solidFill>
                        </a:rPr>
                        <a:t>Universal</a:t>
                      </a:r>
                      <a:endParaRPr sz="1800" kern="1200" spc="5" dirty="0">
                        <a:solidFill>
                          <a:schemeClr val="tx1"/>
                        </a:solidFill>
                        <a:latin typeface="Trebuchet MS" panose="020B0603020202020204" pitchFamily="34" charset="0"/>
                        <a:ea typeface="+mn-ea"/>
                        <a:cs typeface="Times New Roman"/>
                      </a:endParaRPr>
                    </a:p>
                  </a:txBody>
                  <a:tcPr marL="0" marR="0" marT="0" marB="0" anchor="ctr"/>
                </a:tc>
                <a:tc>
                  <a:txBody>
                    <a:bodyPr/>
                    <a:lstStyle/>
                    <a:p>
                      <a:pPr marL="508000" marR="497840" indent="-3175" algn="ctr" defTabSz="914400" rtl="0" eaLnBrk="1" latinLnBrk="0" hangingPunct="1">
                        <a:lnSpc>
                          <a:spcPct val="100000"/>
                        </a:lnSpc>
                      </a:pPr>
                      <a:r>
                        <a:rPr lang="es-ES" sz="1800" kern="1200" spc="5" dirty="0">
                          <a:solidFill>
                            <a:schemeClr val="tx1"/>
                          </a:solidFill>
                        </a:rPr>
                        <a:t>Familiar</a:t>
                      </a:r>
                      <a:r>
                        <a:rPr sz="1800" kern="1200" spc="5" dirty="0">
                          <a:solidFill>
                            <a:schemeClr val="tx1"/>
                          </a:solidFill>
                        </a:rPr>
                        <a:t> Corporatism</a:t>
                      </a:r>
                      <a:r>
                        <a:rPr lang="es-ES" sz="1800" kern="1200" spc="5" dirty="0">
                          <a:solidFill>
                            <a:schemeClr val="tx1"/>
                          </a:solidFill>
                        </a:rPr>
                        <a:t>o</a:t>
                      </a:r>
                      <a:r>
                        <a:rPr sz="1800" kern="1200" spc="5" dirty="0">
                          <a:solidFill>
                            <a:schemeClr val="tx1"/>
                          </a:solidFill>
                        </a:rPr>
                        <a:t> </a:t>
                      </a:r>
                      <a:r>
                        <a:rPr lang="es-ES" sz="1800" kern="1200" spc="5" dirty="0">
                          <a:solidFill>
                            <a:schemeClr val="tx1"/>
                          </a:solidFill>
                        </a:rPr>
                        <a:t>Estatismo</a:t>
                      </a:r>
                      <a:endParaRPr sz="1800" kern="1200" spc="5" dirty="0">
                        <a:solidFill>
                          <a:schemeClr val="tx1"/>
                        </a:solidFill>
                        <a:latin typeface="Trebuchet MS" panose="020B0603020202020204" pitchFamily="34" charset="0"/>
                        <a:ea typeface="+mn-ea"/>
                        <a:cs typeface="Times New Roman"/>
                      </a:endParaRPr>
                    </a:p>
                  </a:txBody>
                  <a:tcPr marL="0" marR="0" marT="0" marB="0" anchor="ctr"/>
                </a:tc>
                <a:extLst>
                  <a:ext uri="{0D108BD9-81ED-4DB2-BD59-A6C34878D82A}">
                    <a16:rowId xmlns:a16="http://schemas.microsoft.com/office/drawing/2014/main" val="10002"/>
                  </a:ext>
                </a:extLst>
              </a:tr>
              <a:tr h="512751">
                <a:tc>
                  <a:txBody>
                    <a:bodyPr/>
                    <a:lstStyle/>
                    <a:p>
                      <a:pPr marL="441325" marR="772160" lvl="1" indent="-179388" algn="l" defTabSz="914400" rtl="0" eaLnBrk="1" latinLnBrk="0" hangingPunct="1">
                        <a:lnSpc>
                          <a:spcPct val="100000"/>
                        </a:lnSpc>
                      </a:pPr>
                      <a:r>
                        <a:rPr lang="es-ES" sz="1800" b="1" kern="1200" spc="-10" dirty="0">
                          <a:solidFill>
                            <a:schemeClr val="tx1"/>
                          </a:solidFill>
                        </a:rPr>
                        <a:t>Locus dominante de la solidaridad</a:t>
                      </a:r>
                      <a:endParaRPr sz="1800" b="1" kern="1200" spc="-10" dirty="0">
                        <a:solidFill>
                          <a:schemeClr val="tx1"/>
                        </a:solidFill>
                        <a:latin typeface="Trebuchet MS" panose="020B0603020202020204" pitchFamily="34" charset="0"/>
                        <a:ea typeface="+mn-ea"/>
                        <a:cs typeface="Times New Roman"/>
                      </a:endParaRPr>
                    </a:p>
                  </a:txBody>
                  <a:tcPr marL="0" marR="0" marT="0" marB="0"/>
                </a:tc>
                <a:tc>
                  <a:txBody>
                    <a:bodyPr/>
                    <a:lstStyle/>
                    <a:p>
                      <a:pPr marL="508000" marR="497840" algn="ctr" defTabSz="914400" rtl="0" eaLnBrk="1" latinLnBrk="0" hangingPunct="1">
                        <a:lnSpc>
                          <a:spcPct val="100000"/>
                        </a:lnSpc>
                      </a:pPr>
                      <a:r>
                        <a:rPr lang="es-ES" sz="1800" kern="1200" spc="5" dirty="0">
                          <a:solidFill>
                            <a:schemeClr val="tx1"/>
                          </a:solidFill>
                        </a:rPr>
                        <a:t>Mercado</a:t>
                      </a:r>
                      <a:endParaRPr sz="1800" kern="1200" spc="5" dirty="0">
                        <a:solidFill>
                          <a:schemeClr val="tx1"/>
                        </a:solidFill>
                        <a:latin typeface="Trebuchet MS" panose="020B0603020202020204" pitchFamily="34" charset="0"/>
                        <a:ea typeface="+mn-ea"/>
                        <a:cs typeface="Times New Roman"/>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tx1"/>
                          </a:solidFill>
                        </a:rPr>
                        <a:t>Estado</a:t>
                      </a:r>
                      <a:endParaRPr sz="1800" kern="1200" spc="5" dirty="0">
                        <a:solidFill>
                          <a:schemeClr val="tx1"/>
                        </a:solidFill>
                        <a:latin typeface="Trebuchet MS" panose="020B0603020202020204" pitchFamily="34" charset="0"/>
                        <a:ea typeface="+mn-ea"/>
                        <a:cs typeface="Times New Roman"/>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tx1"/>
                          </a:solidFill>
                        </a:rPr>
                        <a:t>Familia</a:t>
                      </a:r>
                      <a:endParaRPr sz="1800" kern="1200" spc="5" dirty="0">
                        <a:solidFill>
                          <a:schemeClr val="tx1"/>
                        </a:solidFill>
                        <a:latin typeface="Trebuchet MS" panose="020B0603020202020204" pitchFamily="34" charset="0"/>
                        <a:ea typeface="+mn-ea"/>
                        <a:cs typeface="Times New Roman"/>
                      </a:endParaRPr>
                    </a:p>
                  </a:txBody>
                  <a:tcPr marL="0" marR="0" marT="0" marB="0" anchor="ctr"/>
                </a:tc>
                <a:extLst>
                  <a:ext uri="{0D108BD9-81ED-4DB2-BD59-A6C34878D82A}">
                    <a16:rowId xmlns:a16="http://schemas.microsoft.com/office/drawing/2014/main" val="10003"/>
                  </a:ext>
                </a:extLst>
              </a:tr>
              <a:tr h="555515">
                <a:tc>
                  <a:txBody>
                    <a:bodyPr/>
                    <a:lstStyle/>
                    <a:p>
                      <a:pPr marL="441325" marR="772160" lvl="1" indent="-179388" algn="l" defTabSz="914400" rtl="0" eaLnBrk="1" latinLnBrk="0" hangingPunct="1">
                        <a:lnSpc>
                          <a:spcPct val="100000"/>
                        </a:lnSpc>
                      </a:pPr>
                      <a:r>
                        <a:rPr lang="es-ES" sz="1800" b="1" kern="1200" spc="-10" dirty="0">
                          <a:solidFill>
                            <a:schemeClr val="tx1"/>
                          </a:solidFill>
                        </a:rPr>
                        <a:t>Grado de desmercantilización</a:t>
                      </a:r>
                      <a:endParaRPr sz="1800" b="1" kern="1200" spc="-10" dirty="0">
                        <a:solidFill>
                          <a:schemeClr val="tx1"/>
                        </a:solidFill>
                        <a:latin typeface="Trebuchet MS" panose="020B0603020202020204" pitchFamily="34" charset="0"/>
                        <a:ea typeface="+mn-ea"/>
                        <a:cs typeface="Times New Roman"/>
                      </a:endParaRPr>
                    </a:p>
                  </a:txBody>
                  <a:tcPr marL="0" marR="0" marT="0" marB="0"/>
                </a:tc>
                <a:tc>
                  <a:txBody>
                    <a:bodyPr/>
                    <a:lstStyle/>
                    <a:p>
                      <a:pPr marL="508000" marR="497840" algn="ctr" defTabSz="914400" rtl="0" eaLnBrk="1" latinLnBrk="0" hangingPunct="1">
                        <a:lnSpc>
                          <a:spcPct val="100000"/>
                        </a:lnSpc>
                      </a:pPr>
                      <a:r>
                        <a:rPr lang="es-ES" sz="1800" kern="1200" spc="5" dirty="0">
                          <a:solidFill>
                            <a:schemeClr val="tx1"/>
                          </a:solidFill>
                        </a:rPr>
                        <a:t>Mínimo</a:t>
                      </a:r>
                      <a:endParaRPr sz="1800" kern="1200" spc="5" dirty="0">
                        <a:solidFill>
                          <a:schemeClr val="tx1"/>
                        </a:solidFill>
                        <a:latin typeface="Trebuchet MS" panose="020B0603020202020204" pitchFamily="34" charset="0"/>
                        <a:ea typeface="+mn-ea"/>
                        <a:cs typeface="Times New Roman"/>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tx1"/>
                          </a:solidFill>
                        </a:rPr>
                        <a:t>Máximo</a:t>
                      </a:r>
                      <a:endParaRPr sz="1800" kern="1200" spc="5" dirty="0">
                        <a:solidFill>
                          <a:schemeClr val="tx1"/>
                        </a:solidFill>
                        <a:latin typeface="Trebuchet MS" panose="020B0603020202020204" pitchFamily="34" charset="0"/>
                        <a:ea typeface="+mn-ea"/>
                        <a:cs typeface="Times New Roman"/>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tx1"/>
                          </a:solidFill>
                        </a:rPr>
                        <a:t>Alto </a:t>
                      </a:r>
                      <a:r>
                        <a:rPr sz="1800" kern="1200" spc="5" dirty="0">
                          <a:solidFill>
                            <a:schemeClr val="tx1"/>
                          </a:solidFill>
                        </a:rPr>
                        <a:t>(</a:t>
                      </a:r>
                      <a:r>
                        <a:rPr lang="es-ES" sz="1800" kern="1200" spc="5" dirty="0">
                          <a:solidFill>
                            <a:schemeClr val="tx1"/>
                          </a:solidFill>
                        </a:rPr>
                        <a:t>para el varón sustentador</a:t>
                      </a:r>
                      <a:r>
                        <a:rPr sz="1800" kern="1200" spc="5" dirty="0">
                          <a:solidFill>
                            <a:schemeClr val="tx1"/>
                          </a:solidFill>
                        </a:rPr>
                        <a:t>)</a:t>
                      </a:r>
                      <a:endParaRPr sz="1800" kern="1200" spc="5" dirty="0">
                        <a:solidFill>
                          <a:schemeClr val="tx1"/>
                        </a:solidFill>
                        <a:latin typeface="Trebuchet MS" panose="020B0603020202020204" pitchFamily="34" charset="0"/>
                        <a:ea typeface="+mn-ea"/>
                        <a:cs typeface="Times New Roman"/>
                      </a:endParaRPr>
                    </a:p>
                  </a:txBody>
                  <a:tcPr marL="0" marR="0" marT="0" marB="0" anchor="ctr"/>
                </a:tc>
                <a:extLst>
                  <a:ext uri="{0D108BD9-81ED-4DB2-BD59-A6C34878D82A}">
                    <a16:rowId xmlns:a16="http://schemas.microsoft.com/office/drawing/2014/main" val="10004"/>
                  </a:ext>
                </a:extLst>
              </a:tr>
              <a:tr h="768680">
                <a:tc>
                  <a:txBody>
                    <a:bodyPr/>
                    <a:lstStyle/>
                    <a:p>
                      <a:pPr marL="241935" marR="772160" indent="-180340" algn="l" defTabSz="914400" rtl="0" eaLnBrk="1" latinLnBrk="0" hangingPunct="1">
                        <a:lnSpc>
                          <a:spcPct val="100000"/>
                        </a:lnSpc>
                      </a:pPr>
                      <a:r>
                        <a:rPr lang="es-ES" sz="1800" b="1" i="1" kern="1200" spc="-110" dirty="0">
                          <a:solidFill>
                            <a:schemeClr val="accent5"/>
                          </a:solidFill>
                          <a:latin typeface="+mn-lt"/>
                          <a:ea typeface="+mn-ea"/>
                          <a:cs typeface="+mn-cs"/>
                        </a:rPr>
                        <a:t>Modo dominante de gestionar los riesgos sociales:</a:t>
                      </a:r>
                    </a:p>
                    <a:p>
                      <a:pPr marL="241935">
                        <a:lnSpc>
                          <a:spcPct val="100000"/>
                        </a:lnSpc>
                      </a:pPr>
                      <a:r>
                        <a:rPr lang="es-ES" sz="1800" b="1" spc="-120" dirty="0"/>
                        <a:t>Estado de bienestar</a:t>
                      </a:r>
                      <a:endParaRPr sz="1800" dirty="0">
                        <a:latin typeface="Trebuchet MS" panose="020B0603020202020204" pitchFamily="34" charset="0"/>
                        <a:cs typeface="Times New Roman"/>
                      </a:endParaRPr>
                    </a:p>
                  </a:txBody>
                  <a:tcPr marL="0" marR="0" marT="0" marB="0"/>
                </a:tc>
                <a:tc>
                  <a:txBody>
                    <a:bodyPr/>
                    <a:lstStyle/>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r>
                        <a:rPr sz="1800" kern="1200" spc="5" dirty="0">
                          <a:solidFill>
                            <a:schemeClr val="tx1"/>
                          </a:solidFill>
                          <a:latin typeface="+mn-lt"/>
                          <a:ea typeface="+mn-ea"/>
                          <a:cs typeface="+mn-cs"/>
                        </a:rPr>
                        <a:t>Residual</a:t>
                      </a:r>
                    </a:p>
                  </a:txBody>
                  <a:tcPr marL="0" marR="0" marT="0" marB="0" anchor="ctr"/>
                </a:tc>
                <a:tc>
                  <a:txBody>
                    <a:bodyPr/>
                    <a:lstStyle/>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r>
                        <a:rPr sz="1800" kern="1200" spc="5" dirty="0">
                          <a:solidFill>
                            <a:schemeClr val="tx1"/>
                          </a:solidFill>
                          <a:latin typeface="+mn-lt"/>
                          <a:ea typeface="+mn-ea"/>
                          <a:cs typeface="+mn-cs"/>
                        </a:rPr>
                        <a:t>Universal</a:t>
                      </a:r>
                    </a:p>
                  </a:txBody>
                  <a:tcPr marL="0" marR="0" marT="0" marB="0" anchor="ctr"/>
                </a:tc>
                <a:tc>
                  <a:txBody>
                    <a:bodyPr/>
                    <a:lstStyle/>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endParaRPr lang="es-ES" sz="1800" kern="1200" spc="5" dirty="0">
                        <a:solidFill>
                          <a:schemeClr val="tx1"/>
                        </a:solidFill>
                        <a:latin typeface="+mn-lt"/>
                        <a:ea typeface="+mn-ea"/>
                        <a:cs typeface="+mn-cs"/>
                      </a:endParaRPr>
                    </a:p>
                    <a:p>
                      <a:pPr marL="508000" marR="497840" algn="ctr" defTabSz="914400" rtl="0" eaLnBrk="1" latinLnBrk="0" hangingPunct="1">
                        <a:lnSpc>
                          <a:spcPct val="100000"/>
                        </a:lnSpc>
                      </a:pPr>
                      <a:r>
                        <a:rPr lang="es-ES" sz="1800" kern="1200" spc="5" dirty="0">
                          <a:solidFill>
                            <a:schemeClr val="tx1"/>
                          </a:solidFill>
                          <a:latin typeface="+mn-lt"/>
                          <a:ea typeface="+mn-ea"/>
                          <a:cs typeface="+mn-cs"/>
                        </a:rPr>
                        <a:t>Seguridad Social</a:t>
                      </a:r>
                      <a:endParaRPr sz="1800" kern="1200" spc="5"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10006"/>
                  </a:ext>
                </a:extLst>
              </a:tr>
              <a:tr h="375535">
                <a:tc>
                  <a:txBody>
                    <a:bodyPr/>
                    <a:lstStyle/>
                    <a:p>
                      <a:pPr marL="241935" marR="838200">
                        <a:lnSpc>
                          <a:spcPct val="100000"/>
                        </a:lnSpc>
                      </a:pPr>
                      <a:r>
                        <a:rPr lang="es-ES" sz="1800" b="1" spc="5" dirty="0"/>
                        <a:t>Regulación laboral</a:t>
                      </a:r>
                      <a:endParaRPr sz="1800" dirty="0">
                        <a:latin typeface="Trebuchet MS" panose="020B0603020202020204" pitchFamily="34" charset="0"/>
                        <a:cs typeface="Times New Roman"/>
                      </a:endParaRPr>
                    </a:p>
                  </a:txBody>
                  <a:tcPr marL="0" marR="0" marT="0" marB="0"/>
                </a:tc>
                <a:tc>
                  <a:txBody>
                    <a:bodyPr/>
                    <a:lstStyle/>
                    <a:p>
                      <a:pPr marL="508000" marR="497840" algn="ctr" defTabSz="914400" rtl="0" eaLnBrk="1" latinLnBrk="0" hangingPunct="1">
                        <a:lnSpc>
                          <a:spcPct val="100000"/>
                        </a:lnSpc>
                      </a:pPr>
                      <a:r>
                        <a:rPr lang="es-ES" sz="1800" kern="1200" spc="5" dirty="0">
                          <a:solidFill>
                            <a:schemeClr val="tx1"/>
                          </a:solidFill>
                          <a:latin typeface="+mn-lt"/>
                          <a:ea typeface="+mn-ea"/>
                          <a:cs typeface="+mn-cs"/>
                        </a:rPr>
                        <a:t>Poca</a:t>
                      </a:r>
                      <a:endParaRPr sz="1800" kern="1200" spc="5" dirty="0">
                        <a:solidFill>
                          <a:schemeClr val="tx1"/>
                        </a:solidFill>
                        <a:latin typeface="+mn-lt"/>
                        <a:ea typeface="+mn-ea"/>
                        <a:cs typeface="+mn-cs"/>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tx1"/>
                          </a:solidFill>
                          <a:latin typeface="+mn-lt"/>
                          <a:ea typeface="+mn-ea"/>
                          <a:cs typeface="+mn-cs"/>
                        </a:rPr>
                        <a:t>Moderada</a:t>
                      </a:r>
                      <a:endParaRPr sz="1800" kern="1200" spc="5" dirty="0">
                        <a:solidFill>
                          <a:schemeClr val="tx1"/>
                        </a:solidFill>
                        <a:latin typeface="+mn-lt"/>
                        <a:ea typeface="+mn-ea"/>
                        <a:cs typeface="+mn-cs"/>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tx1"/>
                          </a:solidFill>
                          <a:latin typeface="+mn-lt"/>
                          <a:ea typeface="+mn-ea"/>
                          <a:cs typeface="+mn-cs"/>
                        </a:rPr>
                        <a:t>Fuerte</a:t>
                      </a:r>
                      <a:endParaRPr sz="1800" kern="1200" spc="5"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10007"/>
                  </a:ext>
                </a:extLst>
              </a:tr>
              <a:tr h="642551">
                <a:tc>
                  <a:txBody>
                    <a:bodyPr/>
                    <a:lstStyle/>
                    <a:p>
                      <a:pPr marL="241935" marR="895350">
                        <a:lnSpc>
                          <a:spcPct val="100000"/>
                        </a:lnSpc>
                      </a:pPr>
                      <a:r>
                        <a:rPr lang="es-ES" sz="1800" b="1" spc="-10" dirty="0"/>
                        <a:t>Grado de </a:t>
                      </a:r>
                      <a:r>
                        <a:rPr lang="es-ES" sz="1800" b="1" spc="-10" dirty="0" err="1"/>
                        <a:t>des-familización</a:t>
                      </a:r>
                      <a:endParaRPr sz="1800" dirty="0">
                        <a:latin typeface="Trebuchet MS" panose="020B0603020202020204" pitchFamily="34" charset="0"/>
                        <a:cs typeface="Times New Roman"/>
                      </a:endParaRPr>
                    </a:p>
                  </a:txBody>
                  <a:tcPr marL="0" marR="0" marT="0" marB="0"/>
                </a:tc>
                <a:tc>
                  <a:txBody>
                    <a:bodyPr/>
                    <a:lstStyle/>
                    <a:p>
                      <a:pPr marL="508000" marR="497840" indent="-173990" algn="ctr" defTabSz="914400" rtl="0" eaLnBrk="1" latinLnBrk="0" hangingPunct="1">
                        <a:lnSpc>
                          <a:spcPct val="100000"/>
                        </a:lnSpc>
                      </a:pPr>
                      <a:r>
                        <a:rPr lang="es-ES" sz="1800" kern="1200" spc="5" dirty="0">
                          <a:solidFill>
                            <a:schemeClr val="tx1"/>
                          </a:solidFill>
                          <a:latin typeface="+mn-lt"/>
                          <a:ea typeface="+mn-ea"/>
                          <a:cs typeface="+mn-cs"/>
                        </a:rPr>
                        <a:t>Alta (no </a:t>
                      </a:r>
                      <a:r>
                        <a:rPr lang="es-ES" sz="1800" kern="1200" spc="5" dirty="0" err="1">
                          <a:solidFill>
                            <a:schemeClr val="tx1"/>
                          </a:solidFill>
                          <a:latin typeface="+mn-lt"/>
                          <a:ea typeface="+mn-ea"/>
                          <a:cs typeface="+mn-cs"/>
                        </a:rPr>
                        <a:t>familista</a:t>
                      </a:r>
                      <a:r>
                        <a:rPr lang="es-ES" sz="1800" kern="1200" spc="5" dirty="0">
                          <a:solidFill>
                            <a:schemeClr val="tx1"/>
                          </a:solidFill>
                          <a:latin typeface="+mn-lt"/>
                          <a:ea typeface="+mn-ea"/>
                          <a:cs typeface="+mn-cs"/>
                        </a:rPr>
                        <a:t>)</a:t>
                      </a:r>
                      <a:endParaRPr sz="1800" kern="1200" spc="5" dirty="0">
                        <a:solidFill>
                          <a:schemeClr val="tx1"/>
                        </a:solidFill>
                        <a:latin typeface="+mn-lt"/>
                        <a:ea typeface="+mn-ea"/>
                        <a:cs typeface="+mn-cs"/>
                      </a:endParaRPr>
                    </a:p>
                  </a:txBody>
                  <a:tcPr marL="0" marR="0" marT="0" marB="0" anchor="ctr"/>
                </a:tc>
                <a:tc>
                  <a:txBody>
                    <a:bodyPr/>
                    <a:lstStyle/>
                    <a:p>
                      <a:pPr marL="508000" marR="497840" indent="-173990" algn="ctr" defTabSz="914400" rtl="0" eaLnBrk="1" latinLnBrk="0" hangingPunct="1">
                        <a:lnSpc>
                          <a:spcPct val="100000"/>
                        </a:lnSpc>
                      </a:pPr>
                      <a:r>
                        <a:rPr lang="es-ES" sz="1800" kern="1200" spc="5" dirty="0">
                          <a:solidFill>
                            <a:schemeClr val="tx1"/>
                          </a:solidFill>
                          <a:latin typeface="+mn-lt"/>
                          <a:ea typeface="+mn-ea"/>
                          <a:cs typeface="+mn-cs"/>
                        </a:rPr>
                        <a:t>Alta (no </a:t>
                      </a:r>
                      <a:r>
                        <a:rPr lang="es-ES" sz="1800" kern="1200" spc="5" dirty="0" err="1">
                          <a:solidFill>
                            <a:schemeClr val="tx1"/>
                          </a:solidFill>
                          <a:latin typeface="+mn-lt"/>
                          <a:ea typeface="+mn-ea"/>
                          <a:cs typeface="+mn-cs"/>
                        </a:rPr>
                        <a:t>familista</a:t>
                      </a:r>
                      <a:r>
                        <a:rPr lang="es-ES" sz="1800" kern="1200" spc="5" dirty="0">
                          <a:solidFill>
                            <a:schemeClr val="tx1"/>
                          </a:solidFill>
                          <a:latin typeface="+mn-lt"/>
                          <a:ea typeface="+mn-ea"/>
                          <a:cs typeface="+mn-cs"/>
                        </a:rPr>
                        <a:t>)</a:t>
                      </a: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tx1"/>
                          </a:solidFill>
                          <a:latin typeface="+mn-lt"/>
                          <a:ea typeface="+mn-ea"/>
                          <a:cs typeface="+mn-cs"/>
                        </a:rPr>
                        <a:t>Mínima</a:t>
                      </a:r>
                      <a:r>
                        <a:rPr sz="1800" kern="1200" spc="5" dirty="0">
                          <a:solidFill>
                            <a:schemeClr val="tx1"/>
                          </a:solidFill>
                          <a:latin typeface="+mn-lt"/>
                          <a:ea typeface="+mn-ea"/>
                          <a:cs typeface="+mn-cs"/>
                        </a:rPr>
                        <a:t> (</a:t>
                      </a:r>
                      <a:r>
                        <a:rPr lang="es-ES" sz="1800" kern="1200" spc="5" dirty="0" err="1">
                          <a:solidFill>
                            <a:schemeClr val="tx1"/>
                          </a:solidFill>
                          <a:latin typeface="+mn-lt"/>
                          <a:ea typeface="+mn-ea"/>
                          <a:cs typeface="+mn-cs"/>
                        </a:rPr>
                        <a:t>familista</a:t>
                      </a:r>
                      <a:r>
                        <a:rPr sz="1800" kern="1200" spc="5" dirty="0">
                          <a:solidFill>
                            <a:schemeClr val="tx1"/>
                          </a:solidFill>
                          <a:latin typeface="+mn-lt"/>
                          <a:ea typeface="+mn-ea"/>
                          <a:cs typeface="+mn-cs"/>
                        </a:rPr>
                        <a:t>)</a:t>
                      </a:r>
                    </a:p>
                  </a:txBody>
                  <a:tcPr marL="0" marR="0" marT="0" marB="0" anchor="ctr"/>
                </a:tc>
                <a:extLst>
                  <a:ext uri="{0D108BD9-81ED-4DB2-BD59-A6C34878D82A}">
                    <a16:rowId xmlns:a16="http://schemas.microsoft.com/office/drawing/2014/main" val="10008"/>
                  </a:ext>
                </a:extLst>
              </a:tr>
              <a:tr h="256227">
                <a:tc>
                  <a:txBody>
                    <a:bodyPr/>
                    <a:lstStyle/>
                    <a:p>
                      <a:pPr marL="61594">
                        <a:lnSpc>
                          <a:spcPts val="1910"/>
                        </a:lnSpc>
                      </a:pPr>
                      <a:r>
                        <a:rPr lang="es-ES" sz="1800" dirty="0">
                          <a:solidFill>
                            <a:schemeClr val="accent4"/>
                          </a:solidFill>
                        </a:rPr>
                        <a:t>Casos paradigmáticos</a:t>
                      </a:r>
                      <a:endParaRPr sz="1800" dirty="0">
                        <a:solidFill>
                          <a:schemeClr val="accent4"/>
                        </a:solidFill>
                        <a:latin typeface="Trebuchet MS" panose="020B0603020202020204" pitchFamily="34" charset="0"/>
                        <a:cs typeface="Times New Roman"/>
                      </a:endParaRPr>
                    </a:p>
                  </a:txBody>
                  <a:tcPr marL="0" marR="0" marT="0" marB="0"/>
                </a:tc>
                <a:tc>
                  <a:txBody>
                    <a:bodyPr/>
                    <a:lstStyle/>
                    <a:p>
                      <a:pPr marL="508000" marR="497840" algn="ctr" defTabSz="914400" rtl="0" eaLnBrk="1" latinLnBrk="0" hangingPunct="1">
                        <a:lnSpc>
                          <a:spcPct val="100000"/>
                        </a:lnSpc>
                      </a:pPr>
                      <a:r>
                        <a:rPr lang="es-ES" sz="1800" kern="1200" spc="5" dirty="0">
                          <a:solidFill>
                            <a:schemeClr val="accent4"/>
                          </a:solidFill>
                          <a:latin typeface="+mn-lt"/>
                          <a:ea typeface="+mn-ea"/>
                          <a:cs typeface="+mn-cs"/>
                        </a:rPr>
                        <a:t>EE.UU.</a:t>
                      </a:r>
                      <a:endParaRPr sz="1800" kern="1200" spc="5" dirty="0">
                        <a:solidFill>
                          <a:schemeClr val="accent4"/>
                        </a:solidFill>
                        <a:latin typeface="+mn-lt"/>
                        <a:ea typeface="+mn-ea"/>
                        <a:cs typeface="+mn-cs"/>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accent4"/>
                          </a:solidFill>
                          <a:latin typeface="+mn-lt"/>
                          <a:ea typeface="+mn-ea"/>
                          <a:cs typeface="+mn-cs"/>
                        </a:rPr>
                        <a:t>Suecia</a:t>
                      </a:r>
                      <a:endParaRPr sz="1800" kern="1200" spc="5" dirty="0">
                        <a:solidFill>
                          <a:schemeClr val="accent4"/>
                        </a:solidFill>
                        <a:latin typeface="+mn-lt"/>
                        <a:ea typeface="+mn-ea"/>
                        <a:cs typeface="+mn-cs"/>
                      </a:endParaRPr>
                    </a:p>
                  </a:txBody>
                  <a:tcPr marL="0" marR="0" marT="0" marB="0" anchor="ctr"/>
                </a:tc>
                <a:tc>
                  <a:txBody>
                    <a:bodyPr/>
                    <a:lstStyle/>
                    <a:p>
                      <a:pPr marL="508000" marR="497840" algn="ctr" defTabSz="914400" rtl="0" eaLnBrk="1" latinLnBrk="0" hangingPunct="1">
                        <a:lnSpc>
                          <a:spcPct val="100000"/>
                        </a:lnSpc>
                      </a:pPr>
                      <a:r>
                        <a:rPr lang="es-ES" sz="1800" kern="1200" spc="5" dirty="0">
                          <a:solidFill>
                            <a:schemeClr val="accent4"/>
                          </a:solidFill>
                          <a:latin typeface="+mn-lt"/>
                          <a:ea typeface="+mn-ea"/>
                          <a:cs typeface="+mn-cs"/>
                        </a:rPr>
                        <a:t>Alemania, Italia</a:t>
                      </a:r>
                      <a:endParaRPr sz="1800" kern="1200" spc="5" dirty="0">
                        <a:solidFill>
                          <a:schemeClr val="accent4"/>
                        </a:solidFill>
                        <a:latin typeface="+mn-lt"/>
                        <a:ea typeface="+mn-ea"/>
                        <a:cs typeface="+mn-cs"/>
                      </a:endParaRPr>
                    </a:p>
                  </a:txBody>
                  <a:tcPr marL="0" marR="0" marT="0" marB="0" anchor="ctr"/>
                </a:tc>
                <a:extLst>
                  <a:ext uri="{0D108BD9-81ED-4DB2-BD59-A6C34878D82A}">
                    <a16:rowId xmlns:a16="http://schemas.microsoft.com/office/drawing/2014/main" val="10009"/>
                  </a:ext>
                </a:extLst>
              </a:tr>
            </a:tbl>
          </a:graphicData>
        </a:graphic>
      </p:graphicFrame>
      <p:sp>
        <p:nvSpPr>
          <p:cNvPr id="2" name="1 Título"/>
          <p:cNvSpPr>
            <a:spLocks noGrp="1"/>
          </p:cNvSpPr>
          <p:nvPr>
            <p:ph type="title"/>
          </p:nvPr>
        </p:nvSpPr>
        <p:spPr/>
        <p:txBody>
          <a:bodyPr>
            <a:normAutofit/>
          </a:bodyPr>
          <a:lstStyle/>
          <a:p>
            <a:r>
              <a:rPr lang="es-ES" dirty="0"/>
              <a:t>Explicaciones de la Diversidad</a:t>
            </a:r>
          </a:p>
        </p:txBody>
      </p:sp>
      <p:sp>
        <p:nvSpPr>
          <p:cNvPr id="4" name="Marcador de texto 3">
            <a:extLst>
              <a:ext uri="{FF2B5EF4-FFF2-40B4-BE49-F238E27FC236}">
                <a16:creationId xmlns:a16="http://schemas.microsoft.com/office/drawing/2014/main" id="{0093986B-F554-740C-8CCD-9840FDBA9B35}"/>
              </a:ext>
            </a:extLst>
          </p:cNvPr>
          <p:cNvSpPr>
            <a:spLocks noGrp="1"/>
          </p:cNvSpPr>
          <p:nvPr>
            <p:ph type="body" sz="quarter" idx="17"/>
          </p:nvPr>
        </p:nvSpPr>
        <p:spPr/>
        <p:txBody>
          <a:bodyPr/>
          <a:lstStyle/>
          <a:p>
            <a:endParaRPr lang="es-ES" dirty="0"/>
          </a:p>
        </p:txBody>
      </p:sp>
      <p:sp>
        <p:nvSpPr>
          <p:cNvPr id="5" name="Marcador de texto 4">
            <a:extLst>
              <a:ext uri="{FF2B5EF4-FFF2-40B4-BE49-F238E27FC236}">
                <a16:creationId xmlns:a16="http://schemas.microsoft.com/office/drawing/2014/main" id="{A4C8317B-F957-0282-1A32-492A6D2615CD}"/>
              </a:ext>
            </a:extLst>
          </p:cNvPr>
          <p:cNvSpPr>
            <a:spLocks noGrp="1"/>
          </p:cNvSpPr>
          <p:nvPr>
            <p:ph type="body" sz="quarter" idx="18"/>
          </p:nvPr>
        </p:nvSpPr>
        <p:spPr/>
        <p:txBody>
          <a:bodyPr/>
          <a:lstStyle/>
          <a:p>
            <a:endParaRPr lang="es-ES"/>
          </a:p>
        </p:txBody>
      </p:sp>
      <p:sp>
        <p:nvSpPr>
          <p:cNvPr id="6" name="Marcador de texto 5">
            <a:extLst>
              <a:ext uri="{FF2B5EF4-FFF2-40B4-BE49-F238E27FC236}">
                <a16:creationId xmlns:a16="http://schemas.microsoft.com/office/drawing/2014/main" id="{7FCBDAF9-B492-EA49-348C-92D2446CB175}"/>
              </a:ext>
            </a:extLst>
          </p:cNvPr>
          <p:cNvSpPr>
            <a:spLocks noGrp="1"/>
          </p:cNvSpPr>
          <p:nvPr>
            <p:ph type="body" sz="quarter" idx="19"/>
          </p:nvPr>
        </p:nvSpPr>
        <p:spPr/>
        <p:txBody>
          <a:bodyPr/>
          <a:lstStyle/>
          <a:p>
            <a:endParaRPr lang="es-ES"/>
          </a:p>
        </p:txBody>
      </p:sp>
      <p:sp>
        <p:nvSpPr>
          <p:cNvPr id="7" name="Marcador de texto 6">
            <a:extLst>
              <a:ext uri="{FF2B5EF4-FFF2-40B4-BE49-F238E27FC236}">
                <a16:creationId xmlns:a16="http://schemas.microsoft.com/office/drawing/2014/main" id="{6E3E8C9D-3112-FEBF-7C35-06783FE3BC8F}"/>
              </a:ext>
            </a:extLst>
          </p:cNvPr>
          <p:cNvSpPr>
            <a:spLocks noGrp="1"/>
          </p:cNvSpPr>
          <p:nvPr>
            <p:ph type="body" sz="quarter" idx="20"/>
          </p:nvPr>
        </p:nvSpPr>
        <p:spPr/>
        <p:txBody>
          <a:bodyPr/>
          <a:lstStyle/>
          <a:p>
            <a:endParaRPr lang="es-ES"/>
          </a:p>
        </p:txBody>
      </p:sp>
      <p:sp>
        <p:nvSpPr>
          <p:cNvPr id="8" name="Marcador de texto 7">
            <a:extLst>
              <a:ext uri="{FF2B5EF4-FFF2-40B4-BE49-F238E27FC236}">
                <a16:creationId xmlns:a16="http://schemas.microsoft.com/office/drawing/2014/main" id="{89377688-3927-03D5-85E0-EEF0AC68F64C}"/>
              </a:ext>
            </a:extLst>
          </p:cNvPr>
          <p:cNvSpPr>
            <a:spLocks noGrp="1"/>
          </p:cNvSpPr>
          <p:nvPr>
            <p:ph type="body" sz="quarter" idx="21"/>
          </p:nvPr>
        </p:nvSpPr>
        <p:spPr/>
        <p:txBody>
          <a:bodyPr/>
          <a:lstStyle/>
          <a:p>
            <a:endParaRPr lang="es-ES"/>
          </a:p>
        </p:txBody>
      </p:sp>
      <p:sp>
        <p:nvSpPr>
          <p:cNvPr id="9" name="Marcador de texto 8">
            <a:extLst>
              <a:ext uri="{FF2B5EF4-FFF2-40B4-BE49-F238E27FC236}">
                <a16:creationId xmlns:a16="http://schemas.microsoft.com/office/drawing/2014/main" id="{7435C0AD-799D-BFE3-AA9D-D5686EAC19F9}"/>
              </a:ext>
            </a:extLst>
          </p:cNvPr>
          <p:cNvSpPr>
            <a:spLocks noGrp="1"/>
          </p:cNvSpPr>
          <p:nvPr>
            <p:ph type="body" sz="quarter" idx="23"/>
          </p:nvPr>
        </p:nvSpPr>
        <p:spPr/>
        <p:txBody>
          <a:bodyPr/>
          <a:lstStyle/>
          <a:p>
            <a:endParaRPr lang="es-ES"/>
          </a:p>
        </p:txBody>
      </p:sp>
      <p:sp>
        <p:nvSpPr>
          <p:cNvPr id="10" name="Marcador de texto 9">
            <a:extLst>
              <a:ext uri="{FF2B5EF4-FFF2-40B4-BE49-F238E27FC236}">
                <a16:creationId xmlns:a16="http://schemas.microsoft.com/office/drawing/2014/main" id="{1A622440-D92B-20CE-6A7D-56D2DB928EA6}"/>
              </a:ext>
            </a:extLst>
          </p:cNvPr>
          <p:cNvSpPr>
            <a:spLocks noGrp="1"/>
          </p:cNvSpPr>
          <p:nvPr>
            <p:ph type="body" sz="quarter" idx="24"/>
          </p:nvPr>
        </p:nvSpPr>
        <p:spPr/>
        <p:txBody>
          <a:bodyPr/>
          <a:lstStyle/>
          <a:p>
            <a:endParaRPr lang="es-ES"/>
          </a:p>
        </p:txBody>
      </p:sp>
    </p:spTree>
    <p:extLst>
      <p:ext uri="{BB962C8B-B14F-4D97-AF65-F5344CB8AC3E}">
        <p14:creationId xmlns:p14="http://schemas.microsoft.com/office/powerpoint/2010/main" val="2665272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Explicaciones de la Diversidad</a:t>
            </a:r>
          </a:p>
        </p:txBody>
      </p:sp>
      <p:sp>
        <p:nvSpPr>
          <p:cNvPr id="3" name="2 Marcador de contenido"/>
          <p:cNvSpPr>
            <a:spLocks noGrp="1"/>
          </p:cNvSpPr>
          <p:nvPr>
            <p:ph sz="quarter" idx="1"/>
          </p:nvPr>
        </p:nvSpPr>
        <p:spPr/>
        <p:txBody>
          <a:bodyPr>
            <a:normAutofit lnSpcReduction="10000"/>
          </a:bodyPr>
          <a:lstStyle/>
          <a:p>
            <a:r>
              <a:rPr lang="es-ES" sz="4000" dirty="0">
                <a:latin typeface="Gill Sans"/>
              </a:rPr>
              <a:t>¿Tres modelos o más?</a:t>
            </a:r>
          </a:p>
          <a:p>
            <a:pPr lvl="1"/>
            <a:r>
              <a:rPr lang="es-ES_tradnl" dirty="0"/>
              <a:t>Se critica la adjudicación de países concretos a modelos concretos de EB. Este sería el caso de Italia, considerada por Esping-Andersen como parte del modelo conservador-</a:t>
            </a:r>
            <a:r>
              <a:rPr lang="es-ES_tradnl" dirty="0" err="1"/>
              <a:t>corporatista</a:t>
            </a:r>
            <a:r>
              <a:rPr lang="es-ES_tradnl" dirty="0"/>
              <a:t>, y que otros autores, como Ferrera (1996) sitúan en un modelo diferenciado de los anteriores, el modelo </a:t>
            </a:r>
            <a:r>
              <a:rPr lang="es-ES_tradnl" i="1" dirty="0"/>
              <a:t>Mediterráneo</a:t>
            </a:r>
            <a:r>
              <a:rPr lang="es-ES_tradnl" dirty="0"/>
              <a:t> o </a:t>
            </a:r>
            <a:r>
              <a:rPr lang="es-ES_tradnl" i="1" dirty="0"/>
              <a:t>Meridional</a:t>
            </a:r>
            <a:r>
              <a:rPr lang="es-ES_tradnl" dirty="0"/>
              <a:t>:</a:t>
            </a:r>
          </a:p>
          <a:p>
            <a:pPr lvl="2"/>
            <a:r>
              <a:rPr lang="es-ES_tradnl" dirty="0"/>
              <a:t>Formado por Italia, España, Portugal y Grecia. </a:t>
            </a:r>
          </a:p>
          <a:p>
            <a:pPr lvl="2"/>
            <a:r>
              <a:rPr lang="es-ES_tradnl" dirty="0"/>
              <a:t>Se caracterizaría por </a:t>
            </a:r>
          </a:p>
          <a:p>
            <a:pPr lvl="3"/>
            <a:r>
              <a:rPr lang="es-ES_tradnl" sz="2300" dirty="0"/>
              <a:t>Un  sistema fragmentado de garantía de ingresos vinculado a la participación laboral que combinaría prestaciones generosas para aquéllos que cumplen los requisitos y ausencia de una red de protección social mínima universal. </a:t>
            </a:r>
          </a:p>
          <a:p>
            <a:pPr lvl="3"/>
            <a:r>
              <a:rPr lang="es-ES_tradnl" sz="2300" dirty="0"/>
              <a:t>La salud, en contraste, se consideraría como un derecho social y tendría una naturaleza universal. </a:t>
            </a:r>
          </a:p>
          <a:p>
            <a:pPr lvl="3"/>
            <a:r>
              <a:rPr lang="es-ES_tradnl" sz="2300" dirty="0"/>
              <a:t>Existencia de multitud de particularismos en el acceso a prestaciones que le haría fácil presa de clientelismo político. </a:t>
            </a:r>
          </a:p>
          <a:p>
            <a:pPr lvl="3"/>
            <a:r>
              <a:rPr lang="es-ES_tradnl" sz="2300" dirty="0"/>
              <a:t>El relativo bajo peso del gasto social tendría como resultado ampliar el papel de la familia como mecanismo de protección social.</a:t>
            </a:r>
          </a:p>
          <a:p>
            <a:pPr lvl="3"/>
            <a:endParaRPr lang="es-ES" sz="2300" dirty="0"/>
          </a:p>
          <a:p>
            <a:pPr lvl="3">
              <a:buNone/>
            </a:pPr>
            <a:endParaRPr lang="es-ES_tradnl" sz="2300" dirty="0"/>
          </a:p>
        </p:txBody>
      </p:sp>
      <p:sp>
        <p:nvSpPr>
          <p:cNvPr id="5" name="Marcador de texto 4">
            <a:extLst>
              <a:ext uri="{FF2B5EF4-FFF2-40B4-BE49-F238E27FC236}">
                <a16:creationId xmlns:a16="http://schemas.microsoft.com/office/drawing/2014/main" id="{122180BB-FA3A-1095-6FA8-ADFE99040648}"/>
              </a:ext>
            </a:extLst>
          </p:cNvPr>
          <p:cNvSpPr>
            <a:spLocks noGrp="1"/>
          </p:cNvSpPr>
          <p:nvPr>
            <p:ph type="body" sz="quarter" idx="17"/>
          </p:nvPr>
        </p:nvSpPr>
        <p:spPr/>
        <p:txBody>
          <a:bodyPr/>
          <a:lstStyle/>
          <a:p>
            <a:endParaRPr lang="es-ES" dirty="0"/>
          </a:p>
        </p:txBody>
      </p:sp>
      <p:sp>
        <p:nvSpPr>
          <p:cNvPr id="6" name="Marcador de texto 5">
            <a:extLst>
              <a:ext uri="{FF2B5EF4-FFF2-40B4-BE49-F238E27FC236}">
                <a16:creationId xmlns:a16="http://schemas.microsoft.com/office/drawing/2014/main" id="{44CADE28-CD5C-8EFB-620E-B2259524A3D1}"/>
              </a:ext>
            </a:extLst>
          </p:cNvPr>
          <p:cNvSpPr>
            <a:spLocks noGrp="1"/>
          </p:cNvSpPr>
          <p:nvPr>
            <p:ph type="body" sz="quarter" idx="18"/>
          </p:nvPr>
        </p:nvSpPr>
        <p:spPr/>
        <p:txBody>
          <a:bodyPr/>
          <a:lstStyle/>
          <a:p>
            <a:endParaRPr lang="es-ES"/>
          </a:p>
        </p:txBody>
      </p:sp>
      <p:sp>
        <p:nvSpPr>
          <p:cNvPr id="7" name="Marcador de texto 6">
            <a:extLst>
              <a:ext uri="{FF2B5EF4-FFF2-40B4-BE49-F238E27FC236}">
                <a16:creationId xmlns:a16="http://schemas.microsoft.com/office/drawing/2014/main" id="{AFDB1D57-76BE-9ED7-86C8-9D3FDF691EDC}"/>
              </a:ext>
            </a:extLst>
          </p:cNvPr>
          <p:cNvSpPr>
            <a:spLocks noGrp="1"/>
          </p:cNvSpPr>
          <p:nvPr>
            <p:ph type="body" sz="quarter" idx="19"/>
          </p:nvPr>
        </p:nvSpPr>
        <p:spPr/>
        <p:txBody>
          <a:bodyPr/>
          <a:lstStyle/>
          <a:p>
            <a:endParaRPr lang="es-ES"/>
          </a:p>
        </p:txBody>
      </p:sp>
      <p:sp>
        <p:nvSpPr>
          <p:cNvPr id="8" name="Marcador de texto 7">
            <a:extLst>
              <a:ext uri="{FF2B5EF4-FFF2-40B4-BE49-F238E27FC236}">
                <a16:creationId xmlns:a16="http://schemas.microsoft.com/office/drawing/2014/main" id="{1B37ADC0-19A6-08DA-788A-42908EFDFD11}"/>
              </a:ext>
            </a:extLst>
          </p:cNvPr>
          <p:cNvSpPr>
            <a:spLocks noGrp="1"/>
          </p:cNvSpPr>
          <p:nvPr>
            <p:ph type="body" sz="quarter" idx="20"/>
          </p:nvPr>
        </p:nvSpPr>
        <p:spPr/>
        <p:txBody>
          <a:bodyPr/>
          <a:lstStyle/>
          <a:p>
            <a:endParaRPr lang="es-ES"/>
          </a:p>
        </p:txBody>
      </p:sp>
      <p:sp>
        <p:nvSpPr>
          <p:cNvPr id="9" name="Marcador de texto 8">
            <a:extLst>
              <a:ext uri="{FF2B5EF4-FFF2-40B4-BE49-F238E27FC236}">
                <a16:creationId xmlns:a16="http://schemas.microsoft.com/office/drawing/2014/main" id="{C904D6E3-2347-D57F-D294-8B0BECA9EAB5}"/>
              </a:ext>
            </a:extLst>
          </p:cNvPr>
          <p:cNvSpPr>
            <a:spLocks noGrp="1"/>
          </p:cNvSpPr>
          <p:nvPr>
            <p:ph type="body" sz="quarter" idx="21"/>
          </p:nvPr>
        </p:nvSpPr>
        <p:spPr/>
        <p:txBody>
          <a:bodyPr/>
          <a:lstStyle/>
          <a:p>
            <a:endParaRPr lang="es-ES"/>
          </a:p>
        </p:txBody>
      </p:sp>
      <p:sp>
        <p:nvSpPr>
          <p:cNvPr id="10" name="Marcador de texto 9">
            <a:extLst>
              <a:ext uri="{FF2B5EF4-FFF2-40B4-BE49-F238E27FC236}">
                <a16:creationId xmlns:a16="http://schemas.microsoft.com/office/drawing/2014/main" id="{2F80425E-2B3D-E2A6-531B-99AA9A0891CF}"/>
              </a:ext>
            </a:extLst>
          </p:cNvPr>
          <p:cNvSpPr>
            <a:spLocks noGrp="1"/>
          </p:cNvSpPr>
          <p:nvPr>
            <p:ph type="body" sz="quarter" idx="23"/>
          </p:nvPr>
        </p:nvSpPr>
        <p:spPr/>
        <p:txBody>
          <a:bodyPr/>
          <a:lstStyle/>
          <a:p>
            <a:endParaRPr lang="es-ES"/>
          </a:p>
        </p:txBody>
      </p:sp>
      <p:sp>
        <p:nvSpPr>
          <p:cNvPr id="11" name="Marcador de texto 10">
            <a:extLst>
              <a:ext uri="{FF2B5EF4-FFF2-40B4-BE49-F238E27FC236}">
                <a16:creationId xmlns:a16="http://schemas.microsoft.com/office/drawing/2014/main" id="{3080CC1E-1677-0454-710B-9AA21CB72C4C}"/>
              </a:ext>
            </a:extLst>
          </p:cNvPr>
          <p:cNvSpPr>
            <a:spLocks noGrp="1"/>
          </p:cNvSpPr>
          <p:nvPr>
            <p:ph type="body" sz="quarter" idx="24"/>
          </p:nvPr>
        </p:nvSpPr>
        <p:spPr/>
        <p:txBody>
          <a:bodyPr/>
          <a:lstStyle/>
          <a:p>
            <a:endParaRPr lang="es-ES"/>
          </a:p>
        </p:txBody>
      </p:sp>
      <p:pic>
        <p:nvPicPr>
          <p:cNvPr id="4" name="Picture 10">
            <a:extLst>
              <a:ext uri="{FF2B5EF4-FFF2-40B4-BE49-F238E27FC236}">
                <a16:creationId xmlns:a16="http://schemas.microsoft.com/office/drawing/2014/main" id="{40A1C6D6-958A-5A27-B491-BA38902884FD}"/>
              </a:ext>
            </a:extLst>
          </p:cNvPr>
          <p:cNvPicPr>
            <a:picLocks noChangeAspect="1" noChangeArrowheads="1"/>
          </p:cNvPicPr>
          <p:nvPr/>
        </p:nvPicPr>
        <p:blipFill>
          <a:blip r:embed="rId3"/>
          <a:srcRect/>
          <a:stretch/>
        </p:blipFill>
        <p:spPr bwMode="auto">
          <a:xfrm>
            <a:off x="659198" y="853233"/>
            <a:ext cx="5436802" cy="5706365"/>
          </a:xfrm>
          <a:prstGeom prst="rect">
            <a:avLst/>
          </a:prstGeom>
          <a:noFill/>
          <a:ln w="9525">
            <a:noFill/>
            <a:miter lim="800000"/>
            <a:headEnd/>
            <a:tailEnd/>
          </a:ln>
          <a:effectLst/>
        </p:spPr>
      </p:pic>
      <p:sp>
        <p:nvSpPr>
          <p:cNvPr id="12" name="CuadroTexto 11">
            <a:extLst>
              <a:ext uri="{FF2B5EF4-FFF2-40B4-BE49-F238E27FC236}">
                <a16:creationId xmlns:a16="http://schemas.microsoft.com/office/drawing/2014/main" id="{E53E9D0F-3247-97FD-6CE5-455B353FCD2D}"/>
              </a:ext>
            </a:extLst>
          </p:cNvPr>
          <p:cNvSpPr txBox="1"/>
          <p:nvPr/>
        </p:nvSpPr>
        <p:spPr>
          <a:xfrm>
            <a:off x="6096000" y="853233"/>
            <a:ext cx="369332" cy="5706365"/>
          </a:xfrm>
          <a:prstGeom prst="rect">
            <a:avLst/>
          </a:prstGeom>
          <a:noFill/>
        </p:spPr>
        <p:txBody>
          <a:bodyPr vert="vert270" wrap="square" rtlCol="0">
            <a:spAutoFit/>
          </a:bodyPr>
          <a:lstStyle/>
          <a:p>
            <a:pPr algn="r"/>
            <a:r>
              <a:rPr lang="es-ES" sz="1200" i="1" dirty="0">
                <a:solidFill>
                  <a:schemeClr val="accent4"/>
                </a:solidFill>
              </a:rPr>
              <a:t>Fuente</a:t>
            </a:r>
            <a:r>
              <a:rPr lang="es-ES" sz="1200" dirty="0">
                <a:solidFill>
                  <a:schemeClr val="accent4"/>
                </a:solidFill>
              </a:rPr>
              <a:t>: Elaboración propia mediante Stepmap.com.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1+ppt_w/2"/>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ppt_y"/>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3">
                                            <p:txEl>
                                              <p:pRg st="1" end="1"/>
                                            </p:txEl>
                                          </p:spTgt>
                                        </p:tgtEl>
                                        <p:attrNameLst>
                                          <p:attrName>ppt_x</p:attrName>
                                        </p:attrNameLst>
                                      </p:cBhvr>
                                      <p:tavLst>
                                        <p:tav tm="0">
                                          <p:val>
                                            <p:strVal val="ppt_x"/>
                                          </p:val>
                                        </p:tav>
                                        <p:tav tm="100000">
                                          <p:val>
                                            <p:strVal val="1+ppt_w/2"/>
                                          </p:val>
                                        </p:tav>
                                      </p:tavLst>
                                    </p:anim>
                                    <p:anim calcmode="lin" valueType="num">
                                      <p:cBhvr additive="base">
                                        <p:cTn id="11" dur="500"/>
                                        <p:tgtEl>
                                          <p:spTgt spid="3">
                                            <p:txEl>
                                              <p:pRg st="1" end="1"/>
                                            </p:txEl>
                                          </p:spTgt>
                                        </p:tgtEl>
                                        <p:attrNameLst>
                                          <p:attrName>ppt_y</p:attrName>
                                        </p:attrNameLst>
                                      </p:cBhvr>
                                      <p:tavLst>
                                        <p:tav tm="0">
                                          <p:val>
                                            <p:strVal val="ppt_y"/>
                                          </p:val>
                                        </p:tav>
                                        <p:tav tm="100000">
                                          <p:val>
                                            <p:strVal val="ppt_y"/>
                                          </p:val>
                                        </p:tav>
                                      </p:tavLst>
                                    </p:anim>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500"/>
                                        <p:tgtEl>
                                          <p:spTgt spid="3">
                                            <p:txEl>
                                              <p:pRg st="2" end="2"/>
                                            </p:txEl>
                                          </p:spTgt>
                                        </p:tgtEl>
                                        <p:attrNameLst>
                                          <p:attrName>ppt_x</p:attrName>
                                        </p:attrNameLst>
                                      </p:cBhvr>
                                      <p:tavLst>
                                        <p:tav tm="0">
                                          <p:val>
                                            <p:strVal val="ppt_x"/>
                                          </p:val>
                                        </p:tav>
                                        <p:tav tm="100000">
                                          <p:val>
                                            <p:strVal val="1+ppt_w/2"/>
                                          </p:val>
                                        </p:tav>
                                      </p:tavLst>
                                    </p:anim>
                                    <p:anim calcmode="lin" valueType="num">
                                      <p:cBhvr additive="base">
                                        <p:cTn id="15" dur="500"/>
                                        <p:tgtEl>
                                          <p:spTgt spid="3">
                                            <p:txEl>
                                              <p:pRg st="2" end="2"/>
                                            </p:txEl>
                                          </p:spTgt>
                                        </p:tgtEl>
                                        <p:attrNameLst>
                                          <p:attrName>ppt_y</p:attrName>
                                        </p:attrNameLst>
                                      </p:cBhvr>
                                      <p:tavLst>
                                        <p:tav tm="0">
                                          <p:val>
                                            <p:strVal val="ppt_y"/>
                                          </p:val>
                                        </p:tav>
                                        <p:tav tm="100000">
                                          <p:val>
                                            <p:strVal val="ppt_y"/>
                                          </p:val>
                                        </p:tav>
                                      </p:tavLst>
                                    </p:anim>
                                    <p:set>
                                      <p:cBhvr>
                                        <p:cTn id="16" dur="1" fill="hold">
                                          <p:stCondLst>
                                            <p:cond delay="499"/>
                                          </p:stCondLst>
                                        </p:cTn>
                                        <p:tgtEl>
                                          <p:spTgt spid="3">
                                            <p:txEl>
                                              <p:pRg st="2" end="2"/>
                                            </p:txEl>
                                          </p:spTgt>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500"/>
                                        <p:tgtEl>
                                          <p:spTgt spid="3">
                                            <p:txEl>
                                              <p:pRg st="3" end="3"/>
                                            </p:txEl>
                                          </p:spTgt>
                                        </p:tgtEl>
                                        <p:attrNameLst>
                                          <p:attrName>ppt_x</p:attrName>
                                        </p:attrNameLst>
                                      </p:cBhvr>
                                      <p:tavLst>
                                        <p:tav tm="0">
                                          <p:val>
                                            <p:strVal val="ppt_x"/>
                                          </p:val>
                                        </p:tav>
                                        <p:tav tm="100000">
                                          <p:val>
                                            <p:strVal val="1+ppt_w/2"/>
                                          </p:val>
                                        </p:tav>
                                      </p:tavLst>
                                    </p:anim>
                                    <p:anim calcmode="lin" valueType="num">
                                      <p:cBhvr additive="base">
                                        <p:cTn id="19" dur="500"/>
                                        <p:tgtEl>
                                          <p:spTgt spid="3">
                                            <p:txEl>
                                              <p:pRg st="3" end="3"/>
                                            </p:txEl>
                                          </p:spTgt>
                                        </p:tgtEl>
                                        <p:attrNameLst>
                                          <p:attrName>ppt_y</p:attrName>
                                        </p:attrNameLst>
                                      </p:cBhvr>
                                      <p:tavLst>
                                        <p:tav tm="0">
                                          <p:val>
                                            <p:strVal val="ppt_y"/>
                                          </p:val>
                                        </p:tav>
                                        <p:tav tm="100000">
                                          <p:val>
                                            <p:strVal val="ppt_y"/>
                                          </p:val>
                                        </p:tav>
                                      </p:tavLst>
                                    </p:anim>
                                    <p:set>
                                      <p:cBhvr>
                                        <p:cTn id="20" dur="1" fill="hold">
                                          <p:stCondLst>
                                            <p:cond delay="499"/>
                                          </p:stCondLst>
                                        </p:cTn>
                                        <p:tgtEl>
                                          <p:spTgt spid="3">
                                            <p:txEl>
                                              <p:pRg st="3" end="3"/>
                                            </p:txEl>
                                          </p:spTgt>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500"/>
                                        <p:tgtEl>
                                          <p:spTgt spid="3">
                                            <p:txEl>
                                              <p:pRg st="4" end="4"/>
                                            </p:txEl>
                                          </p:spTgt>
                                        </p:tgtEl>
                                        <p:attrNameLst>
                                          <p:attrName>ppt_x</p:attrName>
                                        </p:attrNameLst>
                                      </p:cBhvr>
                                      <p:tavLst>
                                        <p:tav tm="0">
                                          <p:val>
                                            <p:strVal val="ppt_x"/>
                                          </p:val>
                                        </p:tav>
                                        <p:tav tm="100000">
                                          <p:val>
                                            <p:strVal val="1+ppt_w/2"/>
                                          </p:val>
                                        </p:tav>
                                      </p:tavLst>
                                    </p:anim>
                                    <p:anim calcmode="lin" valueType="num">
                                      <p:cBhvr additive="base">
                                        <p:cTn id="23" dur="500"/>
                                        <p:tgtEl>
                                          <p:spTgt spid="3">
                                            <p:txEl>
                                              <p:pRg st="4" end="4"/>
                                            </p:txEl>
                                          </p:spTgt>
                                        </p:tgtEl>
                                        <p:attrNameLst>
                                          <p:attrName>ppt_y</p:attrName>
                                        </p:attrNameLst>
                                      </p:cBhvr>
                                      <p:tavLst>
                                        <p:tav tm="0">
                                          <p:val>
                                            <p:strVal val="ppt_y"/>
                                          </p:val>
                                        </p:tav>
                                        <p:tav tm="100000">
                                          <p:val>
                                            <p:strVal val="ppt_y"/>
                                          </p:val>
                                        </p:tav>
                                      </p:tavLst>
                                    </p:anim>
                                    <p:set>
                                      <p:cBhvr>
                                        <p:cTn id="24" dur="1" fill="hold">
                                          <p:stCondLst>
                                            <p:cond delay="499"/>
                                          </p:stCondLst>
                                        </p:cTn>
                                        <p:tgtEl>
                                          <p:spTgt spid="3">
                                            <p:txEl>
                                              <p:pRg st="4" end="4"/>
                                            </p:txEl>
                                          </p:spTgt>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500"/>
                                        <p:tgtEl>
                                          <p:spTgt spid="3">
                                            <p:txEl>
                                              <p:pRg st="5" end="5"/>
                                            </p:txEl>
                                          </p:spTgt>
                                        </p:tgtEl>
                                        <p:attrNameLst>
                                          <p:attrName>ppt_x</p:attrName>
                                        </p:attrNameLst>
                                      </p:cBhvr>
                                      <p:tavLst>
                                        <p:tav tm="0">
                                          <p:val>
                                            <p:strVal val="ppt_x"/>
                                          </p:val>
                                        </p:tav>
                                        <p:tav tm="100000">
                                          <p:val>
                                            <p:strVal val="1+ppt_w/2"/>
                                          </p:val>
                                        </p:tav>
                                      </p:tavLst>
                                    </p:anim>
                                    <p:anim calcmode="lin" valueType="num">
                                      <p:cBhvr additive="base">
                                        <p:cTn id="27" dur="500"/>
                                        <p:tgtEl>
                                          <p:spTgt spid="3">
                                            <p:txEl>
                                              <p:pRg st="5" end="5"/>
                                            </p:txEl>
                                          </p:spTgt>
                                        </p:tgtEl>
                                        <p:attrNameLst>
                                          <p:attrName>ppt_y</p:attrName>
                                        </p:attrNameLst>
                                      </p:cBhvr>
                                      <p:tavLst>
                                        <p:tav tm="0">
                                          <p:val>
                                            <p:strVal val="ppt_y"/>
                                          </p:val>
                                        </p:tav>
                                        <p:tav tm="100000">
                                          <p:val>
                                            <p:strVal val="ppt_y"/>
                                          </p:val>
                                        </p:tav>
                                      </p:tavLst>
                                    </p:anim>
                                    <p:set>
                                      <p:cBhvr>
                                        <p:cTn id="28" dur="1" fill="hold">
                                          <p:stCondLst>
                                            <p:cond delay="499"/>
                                          </p:stCondLst>
                                        </p:cTn>
                                        <p:tgtEl>
                                          <p:spTgt spid="3">
                                            <p:txEl>
                                              <p:pRg st="5" end="5"/>
                                            </p:txEl>
                                          </p:spTgt>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500"/>
                                        <p:tgtEl>
                                          <p:spTgt spid="3">
                                            <p:txEl>
                                              <p:pRg st="6" end="6"/>
                                            </p:txEl>
                                          </p:spTgt>
                                        </p:tgtEl>
                                        <p:attrNameLst>
                                          <p:attrName>ppt_x</p:attrName>
                                        </p:attrNameLst>
                                      </p:cBhvr>
                                      <p:tavLst>
                                        <p:tav tm="0">
                                          <p:val>
                                            <p:strVal val="ppt_x"/>
                                          </p:val>
                                        </p:tav>
                                        <p:tav tm="100000">
                                          <p:val>
                                            <p:strVal val="1+ppt_w/2"/>
                                          </p:val>
                                        </p:tav>
                                      </p:tavLst>
                                    </p:anim>
                                    <p:anim calcmode="lin" valueType="num">
                                      <p:cBhvr additive="base">
                                        <p:cTn id="31" dur="500"/>
                                        <p:tgtEl>
                                          <p:spTgt spid="3">
                                            <p:txEl>
                                              <p:pRg st="6" end="6"/>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3">
                                            <p:txEl>
                                              <p:pRg st="6" end="6"/>
                                            </p:txEl>
                                          </p:spTgt>
                                        </p:tgtEl>
                                        <p:attrNameLst>
                                          <p:attrName>style.visibility</p:attrName>
                                        </p:attrNameLst>
                                      </p:cBhvr>
                                      <p:to>
                                        <p:strVal val="hidden"/>
                                      </p:to>
                                    </p:set>
                                  </p:childTnLst>
                                </p:cTn>
                              </p:par>
                              <p:par>
                                <p:cTn id="33" presetID="2" presetClass="exit" presetSubtype="2" fill="hold" grpId="0" nodeType="withEffect">
                                  <p:stCondLst>
                                    <p:cond delay="0"/>
                                  </p:stCondLst>
                                  <p:childTnLst>
                                    <p:anim calcmode="lin" valueType="num">
                                      <p:cBhvr additive="base">
                                        <p:cTn id="34" dur="500"/>
                                        <p:tgtEl>
                                          <p:spTgt spid="3">
                                            <p:txEl>
                                              <p:pRg st="7" end="7"/>
                                            </p:txEl>
                                          </p:spTgt>
                                        </p:tgtEl>
                                        <p:attrNameLst>
                                          <p:attrName>ppt_x</p:attrName>
                                        </p:attrNameLst>
                                      </p:cBhvr>
                                      <p:tavLst>
                                        <p:tav tm="0">
                                          <p:val>
                                            <p:strVal val="ppt_x"/>
                                          </p:val>
                                        </p:tav>
                                        <p:tav tm="100000">
                                          <p:val>
                                            <p:strVal val="1+ppt_w/2"/>
                                          </p:val>
                                        </p:tav>
                                      </p:tavLst>
                                    </p:anim>
                                    <p:anim calcmode="lin" valueType="num">
                                      <p:cBhvr additive="base">
                                        <p:cTn id="35" dur="500"/>
                                        <p:tgtEl>
                                          <p:spTgt spid="3">
                                            <p:txEl>
                                              <p:pRg st="7" end="7"/>
                                            </p:txEl>
                                          </p:spTgt>
                                        </p:tgtEl>
                                        <p:attrNameLst>
                                          <p:attrName>ppt_y</p:attrName>
                                        </p:attrNameLst>
                                      </p:cBhvr>
                                      <p:tavLst>
                                        <p:tav tm="0">
                                          <p:val>
                                            <p:strVal val="ppt_y"/>
                                          </p:val>
                                        </p:tav>
                                        <p:tav tm="100000">
                                          <p:val>
                                            <p:strVal val="ppt_y"/>
                                          </p:val>
                                        </p:tav>
                                      </p:tavLst>
                                    </p:anim>
                                    <p:set>
                                      <p:cBhvr>
                                        <p:cTn id="36" dur="1" fill="hold">
                                          <p:stCondLst>
                                            <p:cond delay="499"/>
                                          </p:stCondLst>
                                        </p:cTn>
                                        <p:tgtEl>
                                          <p:spTgt spid="3">
                                            <p:txEl>
                                              <p:pRg st="7" end="7"/>
                                            </p:txEl>
                                          </p:spTgt>
                                        </p:tgtEl>
                                        <p:attrNameLst>
                                          <p:attrName>style.visibility</p:attrName>
                                        </p:attrNameLst>
                                      </p:cBhvr>
                                      <p:to>
                                        <p:strVal val="hidden"/>
                                      </p:to>
                                    </p:set>
                                  </p:childTnLst>
                                </p:cTn>
                              </p:par>
                              <p:par>
                                <p:cTn id="37" presetID="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6">
            <a:extLst>
              <a:ext uri="{FF2B5EF4-FFF2-40B4-BE49-F238E27FC236}">
                <a16:creationId xmlns:a16="http://schemas.microsoft.com/office/drawing/2014/main" id="{86AD3B42-AD6D-41E7-AE56-14A4FEFE4A53}"/>
              </a:ext>
            </a:extLst>
          </p:cNvPr>
          <p:cNvSpPr>
            <a:spLocks noGrp="1"/>
          </p:cNvSpPr>
          <p:nvPr>
            <p:ph type="title"/>
          </p:nvPr>
        </p:nvSpPr>
        <p:spPr>
          <a:xfrm>
            <a:off x="1758673" y="343462"/>
            <a:ext cx="10433329" cy="252566"/>
          </a:xfrm>
        </p:spPr>
        <p:txBody>
          <a:bodyPr/>
          <a:lstStyle/>
          <a:p>
            <a:r>
              <a:rPr lang="es-ES" dirty="0"/>
              <a:t>¿Dónde Estamos?</a:t>
            </a:r>
          </a:p>
        </p:txBody>
      </p:sp>
      <p:sp>
        <p:nvSpPr>
          <p:cNvPr id="19" name="Marcador de texto 18">
            <a:extLst>
              <a:ext uri="{FF2B5EF4-FFF2-40B4-BE49-F238E27FC236}">
                <a16:creationId xmlns:a16="http://schemas.microsoft.com/office/drawing/2014/main" id="{6BAB3485-BAA2-4E9A-A15D-6FB77D1F8215}"/>
              </a:ext>
            </a:extLst>
          </p:cNvPr>
          <p:cNvSpPr>
            <a:spLocks noGrp="1"/>
          </p:cNvSpPr>
          <p:nvPr>
            <p:ph type="body" sz="quarter" idx="14"/>
          </p:nvPr>
        </p:nvSpPr>
        <p:spPr>
          <a:xfrm>
            <a:off x="746918" y="771282"/>
            <a:ext cx="10698163" cy="868362"/>
          </a:xfrm>
        </p:spPr>
        <p:txBody>
          <a:bodyPr/>
          <a:lstStyle/>
          <a:p>
            <a:r>
              <a:rPr lang="es-ES" dirty="0"/>
              <a:t>Caracterización del Estado de bienestar hoy:</a:t>
            </a:r>
          </a:p>
          <a:p>
            <a:pPr lvl="1"/>
            <a:r>
              <a:rPr lang="es-ES" dirty="0"/>
              <a:t>Institución con una alta resiliencia y una variedad de aproximaciones</a:t>
            </a:r>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endParaRPr lang="es-ES" dirty="0"/>
          </a:p>
          <a:p>
            <a:pPr lvl="1"/>
            <a:r>
              <a:rPr lang="es-ES" dirty="0"/>
              <a:t>Elevado apoyo social e importancia para reducir desigualdades</a:t>
            </a:r>
          </a:p>
          <a:p>
            <a:endParaRPr lang="es-ES" dirty="0"/>
          </a:p>
        </p:txBody>
      </p:sp>
      <p:sp>
        <p:nvSpPr>
          <p:cNvPr id="4" name="Marcador de número de diapositiva 3">
            <a:extLst>
              <a:ext uri="{FF2B5EF4-FFF2-40B4-BE49-F238E27FC236}">
                <a16:creationId xmlns:a16="http://schemas.microsoft.com/office/drawing/2014/main" id="{48CD13AB-B10B-4B3D-82BB-FDA702FD627E}"/>
              </a:ext>
            </a:extLst>
          </p:cNvPr>
          <p:cNvSpPr>
            <a:spLocks noGrp="1"/>
          </p:cNvSpPr>
          <p:nvPr>
            <p:ph type="sldNum" sz="quarter" idx="4"/>
          </p:nvPr>
        </p:nvSpPr>
        <p:spPr>
          <a:xfrm>
            <a:off x="11608416" y="6661568"/>
            <a:ext cx="583584" cy="216002"/>
          </a:xfrm>
        </p:spPr>
        <p:txBody>
          <a:bodyPr/>
          <a:lstStyle/>
          <a:p>
            <a:fld id="{C9B571D4-8131-4F86-8643-BEAB3B533A51}" type="slidenum">
              <a:rPr lang="tr-TR" smtClean="0"/>
              <a:pPr/>
              <a:t>28</a:t>
            </a:fld>
            <a:endParaRPr lang="tr-TR" dirty="0"/>
          </a:p>
        </p:txBody>
      </p:sp>
      <p:sp>
        <p:nvSpPr>
          <p:cNvPr id="2" name="Marcador de fecha 1">
            <a:extLst>
              <a:ext uri="{FF2B5EF4-FFF2-40B4-BE49-F238E27FC236}">
                <a16:creationId xmlns:a16="http://schemas.microsoft.com/office/drawing/2014/main" id="{DB12FB2A-E837-4CFD-8657-281EF609CCB1}"/>
              </a:ext>
            </a:extLst>
          </p:cNvPr>
          <p:cNvSpPr>
            <a:spLocks noGrp="1"/>
          </p:cNvSpPr>
          <p:nvPr>
            <p:ph type="dt" sz="half" idx="2"/>
          </p:nvPr>
        </p:nvSpPr>
        <p:spPr>
          <a:xfrm>
            <a:off x="7543806" y="6661569"/>
            <a:ext cx="4008545" cy="207219"/>
          </a:xfrm>
        </p:spPr>
        <p:txBody>
          <a:bodyPr/>
          <a:lstStyle/>
          <a:p>
            <a:r>
              <a:rPr lang="es-ES"/>
              <a:t>02/09/2024</a:t>
            </a:r>
          </a:p>
        </p:txBody>
      </p:sp>
      <p:sp>
        <p:nvSpPr>
          <p:cNvPr id="3" name="Marcador de pie de página 2">
            <a:extLst>
              <a:ext uri="{FF2B5EF4-FFF2-40B4-BE49-F238E27FC236}">
                <a16:creationId xmlns:a16="http://schemas.microsoft.com/office/drawing/2014/main" id="{5F35C121-AA1F-4704-918A-55C78E44AE3E}"/>
              </a:ext>
            </a:extLst>
          </p:cNvPr>
          <p:cNvSpPr>
            <a:spLocks noGrp="1"/>
          </p:cNvSpPr>
          <p:nvPr>
            <p:ph type="ftr" sz="quarter" idx="3"/>
          </p:nvPr>
        </p:nvSpPr>
        <p:spPr>
          <a:xfrm>
            <a:off x="11103" y="6661568"/>
            <a:ext cx="7536540" cy="216000"/>
          </a:xfrm>
        </p:spPr>
        <p:txBody>
          <a:bodyPr/>
          <a:lstStyle/>
          <a:p>
            <a:r>
              <a:rPr lang="es-ES"/>
              <a:t>Curso Verano USC</a:t>
            </a:r>
          </a:p>
        </p:txBody>
      </p:sp>
      <p:sp>
        <p:nvSpPr>
          <p:cNvPr id="20" name="Marcador de texto 19">
            <a:extLst>
              <a:ext uri="{FF2B5EF4-FFF2-40B4-BE49-F238E27FC236}">
                <a16:creationId xmlns:a16="http://schemas.microsoft.com/office/drawing/2014/main" id="{750F9330-BCB2-503A-78B2-EB510335883B}"/>
              </a:ext>
            </a:extLst>
          </p:cNvPr>
          <p:cNvSpPr>
            <a:spLocks noGrp="1"/>
          </p:cNvSpPr>
          <p:nvPr>
            <p:ph type="body" sz="quarter" idx="15"/>
          </p:nvPr>
        </p:nvSpPr>
        <p:spPr/>
        <p:txBody>
          <a:bodyPr/>
          <a:lstStyle/>
          <a:p>
            <a:endParaRPr lang="es-ES"/>
          </a:p>
        </p:txBody>
      </p:sp>
      <p:sp>
        <p:nvSpPr>
          <p:cNvPr id="21" name="Marcador de texto 20">
            <a:extLst>
              <a:ext uri="{FF2B5EF4-FFF2-40B4-BE49-F238E27FC236}">
                <a16:creationId xmlns:a16="http://schemas.microsoft.com/office/drawing/2014/main" id="{6032C37F-FCFF-6AA0-E3E0-62B057378F73}"/>
              </a:ext>
            </a:extLst>
          </p:cNvPr>
          <p:cNvSpPr>
            <a:spLocks noGrp="1"/>
          </p:cNvSpPr>
          <p:nvPr>
            <p:ph type="body" sz="quarter" idx="16"/>
          </p:nvPr>
        </p:nvSpPr>
        <p:spPr/>
        <p:txBody>
          <a:bodyPr/>
          <a:lstStyle/>
          <a:p>
            <a:endParaRPr lang="es-ES"/>
          </a:p>
        </p:txBody>
      </p:sp>
      <p:sp>
        <p:nvSpPr>
          <p:cNvPr id="22" name="Marcador de texto 21">
            <a:extLst>
              <a:ext uri="{FF2B5EF4-FFF2-40B4-BE49-F238E27FC236}">
                <a16:creationId xmlns:a16="http://schemas.microsoft.com/office/drawing/2014/main" id="{D2C2CD55-AA54-641B-6C00-99E2D7442BC1}"/>
              </a:ext>
            </a:extLst>
          </p:cNvPr>
          <p:cNvSpPr>
            <a:spLocks noGrp="1"/>
          </p:cNvSpPr>
          <p:nvPr>
            <p:ph type="body" sz="quarter" idx="17"/>
          </p:nvPr>
        </p:nvSpPr>
        <p:spPr/>
        <p:txBody>
          <a:bodyPr/>
          <a:lstStyle/>
          <a:p>
            <a:endParaRPr lang="es-ES"/>
          </a:p>
        </p:txBody>
      </p:sp>
      <p:sp>
        <p:nvSpPr>
          <p:cNvPr id="23" name="Marcador de texto 22">
            <a:extLst>
              <a:ext uri="{FF2B5EF4-FFF2-40B4-BE49-F238E27FC236}">
                <a16:creationId xmlns:a16="http://schemas.microsoft.com/office/drawing/2014/main" id="{DD2B170C-DD3B-53C4-CA9A-82CF3F958DFB}"/>
              </a:ext>
            </a:extLst>
          </p:cNvPr>
          <p:cNvSpPr>
            <a:spLocks noGrp="1"/>
          </p:cNvSpPr>
          <p:nvPr>
            <p:ph type="body" sz="quarter" idx="18"/>
          </p:nvPr>
        </p:nvSpPr>
        <p:spPr/>
        <p:txBody>
          <a:bodyPr/>
          <a:lstStyle/>
          <a:p>
            <a:endParaRPr lang="es-ES"/>
          </a:p>
        </p:txBody>
      </p:sp>
      <p:sp>
        <p:nvSpPr>
          <p:cNvPr id="24" name="Marcador de texto 23">
            <a:extLst>
              <a:ext uri="{FF2B5EF4-FFF2-40B4-BE49-F238E27FC236}">
                <a16:creationId xmlns:a16="http://schemas.microsoft.com/office/drawing/2014/main" id="{5B67657C-83DC-B7A1-D483-DC3136ABB5D2}"/>
              </a:ext>
            </a:extLst>
          </p:cNvPr>
          <p:cNvSpPr>
            <a:spLocks noGrp="1"/>
          </p:cNvSpPr>
          <p:nvPr>
            <p:ph type="body" sz="quarter" idx="19"/>
          </p:nvPr>
        </p:nvSpPr>
        <p:spPr/>
        <p:txBody>
          <a:bodyPr/>
          <a:lstStyle/>
          <a:p>
            <a:endParaRPr lang="es-ES"/>
          </a:p>
        </p:txBody>
      </p:sp>
      <p:pic>
        <p:nvPicPr>
          <p:cNvPr id="6" name="Imagen 5">
            <a:extLst>
              <a:ext uri="{FF2B5EF4-FFF2-40B4-BE49-F238E27FC236}">
                <a16:creationId xmlns:a16="http://schemas.microsoft.com/office/drawing/2014/main" id="{4F232DFB-FA8F-585D-BAE2-39574FA8D515}"/>
              </a:ext>
            </a:extLst>
          </p:cNvPr>
          <p:cNvPicPr>
            <a:picLocks noChangeAspect="1"/>
          </p:cNvPicPr>
          <p:nvPr/>
        </p:nvPicPr>
        <p:blipFill>
          <a:blip r:embed="rId3"/>
          <a:stretch>
            <a:fillRect/>
          </a:stretch>
        </p:blipFill>
        <p:spPr>
          <a:xfrm>
            <a:off x="1758673" y="1408439"/>
            <a:ext cx="6658472" cy="4041121"/>
          </a:xfrm>
          <a:prstGeom prst="rect">
            <a:avLst/>
          </a:prstGeom>
        </p:spPr>
      </p:pic>
    </p:spTree>
    <p:extLst>
      <p:ext uri="{BB962C8B-B14F-4D97-AF65-F5344CB8AC3E}">
        <p14:creationId xmlns:p14="http://schemas.microsoft.com/office/powerpoint/2010/main" val="90647219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9328-208A-C932-C2CE-98820554397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8CB7B25-767A-B40F-EC16-54D0259CA8C5}"/>
              </a:ext>
            </a:extLst>
          </p:cNvPr>
          <p:cNvSpPr>
            <a:spLocks noGrp="1"/>
          </p:cNvSpPr>
          <p:nvPr>
            <p:ph type="title"/>
          </p:nvPr>
        </p:nvSpPr>
        <p:spPr>
          <a:xfrm>
            <a:off x="1758673" y="343462"/>
            <a:ext cx="10433329" cy="252566"/>
          </a:xfrm>
        </p:spPr>
        <p:txBody>
          <a:bodyPr/>
          <a:lstStyle/>
          <a:p>
            <a:r>
              <a:rPr lang="es-ES"/>
              <a:t>¿Dónde Estamos?</a:t>
            </a:r>
            <a:endParaRPr lang="es-ES" dirty="0"/>
          </a:p>
        </p:txBody>
      </p:sp>
      <p:sp>
        <p:nvSpPr>
          <p:cNvPr id="5" name="Marcador de número de diapositiva 4">
            <a:extLst>
              <a:ext uri="{FF2B5EF4-FFF2-40B4-BE49-F238E27FC236}">
                <a16:creationId xmlns:a16="http://schemas.microsoft.com/office/drawing/2014/main" id="{5BE375A7-6E6D-87CC-0AA5-1A7DCF9BC4ED}"/>
              </a:ext>
            </a:extLst>
          </p:cNvPr>
          <p:cNvSpPr>
            <a:spLocks noGrp="1"/>
          </p:cNvSpPr>
          <p:nvPr>
            <p:ph type="sldNum" sz="quarter" idx="15"/>
          </p:nvPr>
        </p:nvSpPr>
        <p:spPr>
          <a:xfrm>
            <a:off x="11608416" y="6661568"/>
            <a:ext cx="583584" cy="216002"/>
          </a:xfrm>
        </p:spPr>
        <p:txBody>
          <a:bodyPr/>
          <a:lstStyle/>
          <a:p>
            <a:fld id="{132FADFE-3B8F-471C-ABF0-DBC7717ECBBC}" type="slidenum">
              <a:rPr lang="es-ES" smtClean="0"/>
              <a:pPr/>
              <a:t>29</a:t>
            </a:fld>
            <a:endParaRPr lang="es-ES" dirty="0"/>
          </a:p>
        </p:txBody>
      </p:sp>
      <p:sp>
        <p:nvSpPr>
          <p:cNvPr id="8" name="Marcador de texto 7">
            <a:extLst>
              <a:ext uri="{FF2B5EF4-FFF2-40B4-BE49-F238E27FC236}">
                <a16:creationId xmlns:a16="http://schemas.microsoft.com/office/drawing/2014/main" id="{541D5297-817A-977F-E58A-28C62E4CDC83}"/>
              </a:ext>
            </a:extLst>
          </p:cNvPr>
          <p:cNvSpPr>
            <a:spLocks noGrp="1"/>
          </p:cNvSpPr>
          <p:nvPr>
            <p:ph type="body" sz="quarter" idx="17"/>
          </p:nvPr>
        </p:nvSpPr>
        <p:spPr>
          <a:xfrm>
            <a:off x="1758671" y="10925"/>
            <a:ext cx="1476000" cy="300220"/>
          </a:xfrm>
        </p:spPr>
        <p:txBody>
          <a:bodyPr/>
          <a:lstStyle/>
          <a:p>
            <a:endParaRPr lang="es-ES" dirty="0"/>
          </a:p>
        </p:txBody>
      </p:sp>
      <p:sp>
        <p:nvSpPr>
          <p:cNvPr id="21" name="Marcador de texto 20">
            <a:extLst>
              <a:ext uri="{FF2B5EF4-FFF2-40B4-BE49-F238E27FC236}">
                <a16:creationId xmlns:a16="http://schemas.microsoft.com/office/drawing/2014/main" id="{0BA2279B-C139-23F2-2108-A1E052E466DD}"/>
              </a:ext>
            </a:extLst>
          </p:cNvPr>
          <p:cNvSpPr>
            <a:spLocks noGrp="1"/>
          </p:cNvSpPr>
          <p:nvPr>
            <p:ph type="body" sz="quarter" idx="18"/>
          </p:nvPr>
        </p:nvSpPr>
        <p:spPr/>
        <p:txBody>
          <a:bodyPr/>
          <a:lstStyle/>
          <a:p>
            <a:endParaRPr lang="es-ES" dirty="0">
              <a:solidFill>
                <a:schemeClr val="accent5">
                  <a:lumMod val="60000"/>
                  <a:lumOff val="40000"/>
                </a:schemeClr>
              </a:solidFill>
            </a:endParaRPr>
          </a:p>
        </p:txBody>
      </p:sp>
      <p:sp>
        <p:nvSpPr>
          <p:cNvPr id="22" name="Marcador de texto 21">
            <a:extLst>
              <a:ext uri="{FF2B5EF4-FFF2-40B4-BE49-F238E27FC236}">
                <a16:creationId xmlns:a16="http://schemas.microsoft.com/office/drawing/2014/main" id="{96AA15C9-8092-9CDA-F394-18BB0B548183}"/>
              </a:ext>
            </a:extLst>
          </p:cNvPr>
          <p:cNvSpPr>
            <a:spLocks noGrp="1"/>
          </p:cNvSpPr>
          <p:nvPr>
            <p:ph type="body" sz="quarter" idx="19"/>
          </p:nvPr>
        </p:nvSpPr>
        <p:spPr/>
        <p:txBody>
          <a:bodyPr/>
          <a:lstStyle/>
          <a:p>
            <a:endParaRPr lang="es-ES" dirty="0">
              <a:solidFill>
                <a:schemeClr val="accent5">
                  <a:lumMod val="60000"/>
                  <a:lumOff val="40000"/>
                </a:schemeClr>
              </a:solidFill>
            </a:endParaRPr>
          </a:p>
        </p:txBody>
      </p:sp>
      <p:sp>
        <p:nvSpPr>
          <p:cNvPr id="23" name="Marcador de texto 22">
            <a:extLst>
              <a:ext uri="{FF2B5EF4-FFF2-40B4-BE49-F238E27FC236}">
                <a16:creationId xmlns:a16="http://schemas.microsoft.com/office/drawing/2014/main" id="{811E1CB3-0384-EBE4-AEA9-7CE3C8D604DD}"/>
              </a:ext>
            </a:extLst>
          </p:cNvPr>
          <p:cNvSpPr>
            <a:spLocks noGrp="1"/>
          </p:cNvSpPr>
          <p:nvPr>
            <p:ph type="body" sz="quarter" idx="20"/>
          </p:nvPr>
        </p:nvSpPr>
        <p:spPr/>
        <p:txBody>
          <a:bodyPr/>
          <a:lstStyle/>
          <a:p>
            <a:endParaRPr lang="es-ES" dirty="0">
              <a:solidFill>
                <a:schemeClr val="accent5">
                  <a:lumMod val="60000"/>
                  <a:lumOff val="40000"/>
                </a:schemeClr>
              </a:solidFill>
            </a:endParaRPr>
          </a:p>
        </p:txBody>
      </p:sp>
      <p:sp>
        <p:nvSpPr>
          <p:cNvPr id="24" name="Marcador de texto 23">
            <a:extLst>
              <a:ext uri="{FF2B5EF4-FFF2-40B4-BE49-F238E27FC236}">
                <a16:creationId xmlns:a16="http://schemas.microsoft.com/office/drawing/2014/main" id="{F26299CA-D97C-A0DD-40DD-06D85F7E259C}"/>
              </a:ext>
            </a:extLst>
          </p:cNvPr>
          <p:cNvSpPr>
            <a:spLocks noGrp="1"/>
          </p:cNvSpPr>
          <p:nvPr>
            <p:ph type="body" sz="quarter" idx="21"/>
          </p:nvPr>
        </p:nvSpPr>
        <p:spPr/>
        <p:txBody>
          <a:bodyPr/>
          <a:lstStyle/>
          <a:p>
            <a:endParaRPr lang="es-ES" dirty="0">
              <a:solidFill>
                <a:schemeClr val="accent5">
                  <a:lumMod val="60000"/>
                  <a:lumOff val="40000"/>
                </a:schemeClr>
              </a:solidFill>
            </a:endParaRPr>
          </a:p>
        </p:txBody>
      </p:sp>
      <p:sp>
        <p:nvSpPr>
          <p:cNvPr id="25" name="Marcador de texto 24">
            <a:extLst>
              <a:ext uri="{FF2B5EF4-FFF2-40B4-BE49-F238E27FC236}">
                <a16:creationId xmlns:a16="http://schemas.microsoft.com/office/drawing/2014/main" id="{1536F781-B3FA-1645-DCD3-81EAC0F5227F}"/>
              </a:ext>
            </a:extLst>
          </p:cNvPr>
          <p:cNvSpPr>
            <a:spLocks noGrp="1"/>
          </p:cNvSpPr>
          <p:nvPr>
            <p:ph type="body" sz="quarter" idx="23"/>
          </p:nvPr>
        </p:nvSpPr>
        <p:spPr/>
        <p:txBody>
          <a:bodyPr/>
          <a:lstStyle/>
          <a:p>
            <a:endParaRPr lang="es-ES" dirty="0">
              <a:solidFill>
                <a:schemeClr val="accent5">
                  <a:lumMod val="60000"/>
                  <a:lumOff val="40000"/>
                </a:schemeClr>
              </a:solidFill>
            </a:endParaRPr>
          </a:p>
        </p:txBody>
      </p:sp>
      <p:sp>
        <p:nvSpPr>
          <p:cNvPr id="26" name="Marcador de texto 25">
            <a:extLst>
              <a:ext uri="{FF2B5EF4-FFF2-40B4-BE49-F238E27FC236}">
                <a16:creationId xmlns:a16="http://schemas.microsoft.com/office/drawing/2014/main" id="{E8578602-419B-EE4D-8225-06038C0EC4E5}"/>
              </a:ext>
            </a:extLst>
          </p:cNvPr>
          <p:cNvSpPr>
            <a:spLocks noGrp="1"/>
          </p:cNvSpPr>
          <p:nvPr>
            <p:ph type="body" sz="quarter" idx="24"/>
          </p:nvPr>
        </p:nvSpPr>
        <p:spPr/>
        <p:txBody>
          <a:bodyPr/>
          <a:lstStyle/>
          <a:p>
            <a:endParaRPr lang="es-ES" dirty="0">
              <a:solidFill>
                <a:schemeClr val="accent5">
                  <a:lumMod val="60000"/>
                  <a:lumOff val="40000"/>
                </a:schemeClr>
              </a:solidFill>
            </a:endParaRPr>
          </a:p>
        </p:txBody>
      </p:sp>
      <p:sp>
        <p:nvSpPr>
          <p:cNvPr id="4" name="Marcador de contenido 11">
            <a:extLst>
              <a:ext uri="{FF2B5EF4-FFF2-40B4-BE49-F238E27FC236}">
                <a16:creationId xmlns:a16="http://schemas.microsoft.com/office/drawing/2014/main" id="{57559782-61D9-7AB3-26F3-97AF955C5A41}"/>
              </a:ext>
            </a:extLst>
          </p:cNvPr>
          <p:cNvSpPr txBox="1">
            <a:spLocks/>
          </p:cNvSpPr>
          <p:nvPr/>
        </p:nvSpPr>
        <p:spPr>
          <a:xfrm>
            <a:off x="609600" y="821410"/>
            <a:ext cx="9956800" cy="5652542"/>
          </a:xfrm>
        </p:spPr>
        <p:txBody>
          <a:bodyPr/>
          <a:lstStyle>
            <a:lvl1pPr marL="228600" indent="-228600" algn="l" defTabSz="914400" rtl="0" eaLnBrk="1" latinLnBrk="0" hangingPunct="1">
              <a:lnSpc>
                <a:spcPct val="90000"/>
              </a:lnSpc>
              <a:spcBef>
                <a:spcPts val="1000"/>
              </a:spcBef>
              <a:buFont typeface="Wingdings" charset="2"/>
              <a:buChar char="§"/>
              <a:defRPr sz="2400" kern="1200">
                <a:solidFill>
                  <a:schemeClr val="tx1"/>
                </a:solidFill>
                <a:latin typeface="Trebuchet MS" panose="020B0603020202020204" pitchFamily="34" charset="0"/>
                <a:ea typeface="Trebuchet MS" panose="020B0603020202020204" pitchFamily="34" charset="0"/>
                <a:cs typeface="Arial" charset="0"/>
              </a:defRPr>
            </a:lvl1pPr>
            <a:lvl2pPr marL="685800" indent="-228600" algn="l" defTabSz="914400" rtl="0" eaLnBrk="1" latinLnBrk="0" hangingPunct="1">
              <a:lnSpc>
                <a:spcPct val="90000"/>
              </a:lnSpc>
              <a:spcBef>
                <a:spcPts val="500"/>
              </a:spcBef>
              <a:buFont typeface="Wingdings" charset="2"/>
              <a:buChar char="§"/>
              <a:tabLst>
                <a:tab pos="9020175" algn="l"/>
              </a:tabLst>
              <a:defRPr sz="2000" kern="1200">
                <a:solidFill>
                  <a:schemeClr val="tx1"/>
                </a:solidFill>
                <a:latin typeface="Trebuchet MS" panose="020B0603020202020204" pitchFamily="34" charset="0"/>
                <a:ea typeface="Trebuchet MS" panose="020B0603020202020204" pitchFamily="34" charset="0"/>
                <a:cs typeface="Arial"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rebuchet MS" panose="020B0603020202020204" pitchFamily="34" charset="0"/>
                <a:ea typeface="Trebuchet MS" panose="020B0603020202020204" pitchFamily="34" charset="0"/>
                <a:cs typeface="Arial" charset="0"/>
              </a:defRPr>
            </a:lvl3pPr>
            <a:lvl4pPr marL="1600200" indent="-228600" algn="l" defTabSz="914400" rtl="0" eaLnBrk="1" latinLnBrk="0" hangingPunct="1">
              <a:lnSpc>
                <a:spcPct val="90000"/>
              </a:lnSpc>
              <a:spcBef>
                <a:spcPts val="500"/>
              </a:spcBef>
              <a:buFont typeface="Wingdings" charset="2"/>
              <a:buChar char="§"/>
              <a:defRPr sz="1600" kern="1200">
                <a:solidFill>
                  <a:schemeClr val="tx1"/>
                </a:solidFill>
                <a:latin typeface="Trebuchet MS" panose="020B0603020202020204" pitchFamily="34" charset="0"/>
                <a:ea typeface="Trebuchet MS" panose="020B0603020202020204" pitchFamily="34" charset="0"/>
                <a:cs typeface="Arial" charset="0"/>
              </a:defRPr>
            </a:lvl4pPr>
            <a:lvl5pPr marL="2057400" indent="-228600" algn="l" defTabSz="914400" rtl="0" eaLnBrk="1" latinLnBrk="0" hangingPunct="1">
              <a:lnSpc>
                <a:spcPct val="90000"/>
              </a:lnSpc>
              <a:spcBef>
                <a:spcPts val="500"/>
              </a:spcBef>
              <a:buFont typeface="Wingdings" charset="2"/>
              <a:buChar char="§"/>
              <a:defRPr sz="1600" kern="1200">
                <a:solidFill>
                  <a:schemeClr val="tx1"/>
                </a:solidFill>
                <a:latin typeface="Trebuchet MS" panose="020B0603020202020204" pitchFamily="34" charset="0"/>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cap="small" dirty="0">
                <a:solidFill>
                  <a:srgbClr val="231F20"/>
                </a:solidFill>
                <a:latin typeface="Gill Sans" charset="0"/>
              </a:rPr>
              <a:t>Comparative </a:t>
            </a:r>
            <a:r>
              <a:rPr lang="es-ES" sz="2800" cap="small" dirty="0" err="1">
                <a:solidFill>
                  <a:srgbClr val="231F20"/>
                </a:solidFill>
                <a:latin typeface="Gill Sans" charset="0"/>
              </a:rPr>
              <a:t>Welfare</a:t>
            </a:r>
            <a:r>
              <a:rPr lang="es-ES" sz="2800" cap="small" dirty="0">
                <a:solidFill>
                  <a:srgbClr val="231F20"/>
                </a:solidFill>
                <a:latin typeface="Gill Sans" charset="0"/>
              </a:rPr>
              <a:t> </a:t>
            </a:r>
            <a:r>
              <a:rPr lang="es-ES" sz="2800" cap="small" dirty="0" err="1">
                <a:solidFill>
                  <a:srgbClr val="231F20"/>
                </a:solidFill>
                <a:latin typeface="Gill Sans" charset="0"/>
              </a:rPr>
              <a:t>Entitlements</a:t>
            </a:r>
            <a:r>
              <a:rPr lang="es-ES" sz="2800" cap="small" dirty="0">
                <a:solidFill>
                  <a:srgbClr val="231F20"/>
                </a:solidFill>
                <a:latin typeface="Gill Sans" charset="0"/>
              </a:rPr>
              <a:t> </a:t>
            </a:r>
            <a:r>
              <a:rPr lang="es-ES" sz="2800" cap="small" dirty="0" err="1">
                <a:solidFill>
                  <a:srgbClr val="231F20"/>
                </a:solidFill>
                <a:latin typeface="Gill Sans" charset="0"/>
              </a:rPr>
              <a:t>Dataset</a:t>
            </a:r>
            <a:r>
              <a:rPr lang="es-ES" sz="2800" cap="small" dirty="0">
                <a:solidFill>
                  <a:srgbClr val="231F20"/>
                </a:solidFill>
                <a:latin typeface="Gill Sans" charset="0"/>
              </a:rPr>
              <a:t> (</a:t>
            </a:r>
            <a:r>
              <a:rPr lang="es-ES" sz="2800" cap="small" dirty="0" err="1">
                <a:solidFill>
                  <a:srgbClr val="231F20"/>
                </a:solidFill>
                <a:latin typeface="Gill Sans" charset="0"/>
              </a:rPr>
              <a:t>Scruggs</a:t>
            </a:r>
            <a:r>
              <a:rPr lang="es-ES" sz="2800" cap="small" dirty="0">
                <a:solidFill>
                  <a:srgbClr val="231F20"/>
                </a:solidFill>
                <a:latin typeface="Gill Sans" charset="0"/>
              </a:rPr>
              <a:t> et al., 2022</a:t>
            </a:r>
            <a:r>
              <a:rPr lang="es-ES" sz="2800" cap="small" dirty="0" smtClean="0">
                <a:solidFill>
                  <a:srgbClr val="231F20"/>
                </a:solidFill>
                <a:latin typeface="Gill Sans" charset="0"/>
              </a:rPr>
              <a:t>):</a:t>
            </a:r>
            <a:endParaRPr lang="es-ES" sz="2800" dirty="0"/>
          </a:p>
        </p:txBody>
      </p:sp>
      <p:pic>
        <p:nvPicPr>
          <p:cNvPr id="9" name="Imagen 8">
            <a:extLst>
              <a:ext uri="{FF2B5EF4-FFF2-40B4-BE49-F238E27FC236}">
                <a16:creationId xmlns:a16="http://schemas.microsoft.com/office/drawing/2014/main" id="{BF5F5AEF-981E-FF19-21BC-BE45F77666A2}"/>
              </a:ext>
            </a:extLst>
          </p:cNvPr>
          <p:cNvPicPr>
            <a:picLocks noChangeAspect="1"/>
          </p:cNvPicPr>
          <p:nvPr/>
        </p:nvPicPr>
        <p:blipFill>
          <a:blip r:embed="rId3"/>
          <a:srcRect/>
          <a:stretch/>
        </p:blipFill>
        <p:spPr bwMode="auto">
          <a:xfrm>
            <a:off x="599558" y="2459388"/>
            <a:ext cx="4145905" cy="2548329"/>
          </a:xfrm>
          <a:prstGeom prst="rect">
            <a:avLst/>
          </a:prstGeom>
          <a:noFill/>
          <a:ln w="9525">
            <a:noFill/>
            <a:miter lim="800000"/>
            <a:headEnd/>
            <a:tailEnd/>
          </a:ln>
        </p:spPr>
      </p:pic>
      <p:pic>
        <p:nvPicPr>
          <p:cNvPr id="6" name="Imagen 5" descr="Gráfico, Gráfico de líneas&#10;&#10;El contenido generado por IA puede ser incorrecto.">
            <a:extLst>
              <a:ext uri="{FF2B5EF4-FFF2-40B4-BE49-F238E27FC236}">
                <a16:creationId xmlns:a16="http://schemas.microsoft.com/office/drawing/2014/main" id="{7DB51B9B-DFE1-1F00-462F-0C7F4656E420}"/>
              </a:ext>
            </a:extLst>
          </p:cNvPr>
          <p:cNvPicPr>
            <a:picLocks noChangeAspect="1"/>
          </p:cNvPicPr>
          <p:nvPr/>
        </p:nvPicPr>
        <p:blipFill>
          <a:blip r:embed="rId4"/>
          <a:stretch>
            <a:fillRect/>
          </a:stretch>
        </p:blipFill>
        <p:spPr>
          <a:xfrm>
            <a:off x="6096000" y="1286420"/>
            <a:ext cx="4226314" cy="2554060"/>
          </a:xfrm>
          <a:prstGeom prst="rect">
            <a:avLst/>
          </a:prstGeom>
        </p:spPr>
      </p:pic>
      <p:pic>
        <p:nvPicPr>
          <p:cNvPr id="10" name="Imagen 9" descr="Gráfico, Gráfico de líneas&#10;&#10;El contenido generado por IA puede ser incorrecto.">
            <a:extLst>
              <a:ext uri="{FF2B5EF4-FFF2-40B4-BE49-F238E27FC236}">
                <a16:creationId xmlns:a16="http://schemas.microsoft.com/office/drawing/2014/main" id="{4C29FEBD-704F-80F7-4B13-4A923FDBBE0D}"/>
              </a:ext>
            </a:extLst>
          </p:cNvPr>
          <p:cNvPicPr>
            <a:picLocks noChangeAspect="1"/>
          </p:cNvPicPr>
          <p:nvPr/>
        </p:nvPicPr>
        <p:blipFill>
          <a:blip r:embed="rId5"/>
          <a:stretch>
            <a:fillRect/>
          </a:stretch>
        </p:blipFill>
        <p:spPr>
          <a:xfrm>
            <a:off x="6096000" y="3912180"/>
            <a:ext cx="4470400" cy="2703667"/>
          </a:xfrm>
          <a:prstGeom prst="rect">
            <a:avLst/>
          </a:prstGeom>
        </p:spPr>
      </p:pic>
    </p:spTree>
    <p:extLst>
      <p:ext uri="{BB962C8B-B14F-4D97-AF65-F5344CB8AC3E}">
        <p14:creationId xmlns:p14="http://schemas.microsoft.com/office/powerpoint/2010/main" val="285497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5849127D-7FBF-44C5-9BC6-F4FDC48DB542}"/>
              </a:ext>
            </a:extLst>
          </p:cNvPr>
          <p:cNvSpPr>
            <a:spLocks noGrp="1"/>
          </p:cNvSpPr>
          <p:nvPr>
            <p:ph type="body" sz="quarter" idx="10"/>
          </p:nvPr>
        </p:nvSpPr>
        <p:spPr/>
        <p:txBody>
          <a:bodyPr/>
          <a:lstStyle/>
          <a:p>
            <a:pPr>
              <a:buClr>
                <a:schemeClr val="tx1">
                  <a:lumMod val="50000"/>
                  <a:lumOff val="50000"/>
                </a:schemeClr>
              </a:buClr>
            </a:pPr>
            <a:r>
              <a:rPr lang="en-GB" sz="2800" dirty="0" err="1">
                <a:solidFill>
                  <a:schemeClr val="bg1"/>
                </a:solidFill>
              </a:rPr>
              <a:t>Introducción</a:t>
            </a:r>
            <a:endParaRPr lang="en-GB" sz="2800" dirty="0">
              <a:solidFill>
                <a:schemeClr val="bg1"/>
              </a:solidFill>
            </a:endParaRPr>
          </a:p>
          <a:p>
            <a:pPr>
              <a:buClr>
                <a:schemeClr val="tx1">
                  <a:lumMod val="50000"/>
                  <a:lumOff val="50000"/>
                </a:schemeClr>
              </a:buClr>
            </a:pPr>
            <a:r>
              <a:rPr lang="en-GB" sz="2800" dirty="0">
                <a:solidFill>
                  <a:schemeClr val="bg1"/>
                </a:solidFill>
              </a:rPr>
              <a:t>¿</a:t>
            </a:r>
            <a:r>
              <a:rPr lang="en-GB" sz="2800" dirty="0" err="1">
                <a:solidFill>
                  <a:schemeClr val="bg1"/>
                </a:solidFill>
              </a:rPr>
              <a:t>Qué</a:t>
            </a:r>
            <a:r>
              <a:rPr lang="en-GB" sz="2800" dirty="0">
                <a:solidFill>
                  <a:schemeClr val="bg1"/>
                </a:solidFill>
              </a:rPr>
              <a:t> es </a:t>
            </a:r>
            <a:r>
              <a:rPr lang="en-GB" sz="2800" dirty="0" err="1">
                <a:solidFill>
                  <a:schemeClr val="bg1"/>
                </a:solidFill>
              </a:rPr>
              <a:t>el</a:t>
            </a:r>
            <a:r>
              <a:rPr lang="en-GB" sz="2800" dirty="0">
                <a:solidFill>
                  <a:schemeClr val="bg1"/>
                </a:solidFill>
              </a:rPr>
              <a:t> Estado de </a:t>
            </a:r>
            <a:r>
              <a:rPr lang="en-GB" sz="2800" dirty="0" err="1">
                <a:solidFill>
                  <a:schemeClr val="bg1"/>
                </a:solidFill>
              </a:rPr>
              <a:t>bienestar</a:t>
            </a:r>
            <a:r>
              <a:rPr lang="en-GB" sz="2800" dirty="0">
                <a:solidFill>
                  <a:schemeClr val="bg1"/>
                </a:solidFill>
              </a:rPr>
              <a:t>?</a:t>
            </a:r>
          </a:p>
          <a:p>
            <a:pPr>
              <a:buClr>
                <a:schemeClr val="tx1">
                  <a:lumMod val="50000"/>
                  <a:lumOff val="50000"/>
                </a:schemeClr>
              </a:buClr>
            </a:pPr>
            <a:r>
              <a:rPr lang="en-GB" sz="2800" dirty="0" err="1">
                <a:solidFill>
                  <a:schemeClr val="bg1"/>
                </a:solidFill>
              </a:rPr>
              <a:t>Evolución</a:t>
            </a:r>
            <a:r>
              <a:rPr lang="en-GB" sz="2800" dirty="0">
                <a:solidFill>
                  <a:schemeClr val="bg1"/>
                </a:solidFill>
              </a:rPr>
              <a:t> </a:t>
            </a:r>
            <a:r>
              <a:rPr lang="en-GB" sz="2800" dirty="0" err="1">
                <a:solidFill>
                  <a:schemeClr val="bg1"/>
                </a:solidFill>
              </a:rPr>
              <a:t>histórica</a:t>
            </a:r>
            <a:r>
              <a:rPr lang="en-GB" sz="2800" dirty="0">
                <a:solidFill>
                  <a:schemeClr val="bg1"/>
                </a:solidFill>
              </a:rPr>
              <a:t> del Estado de </a:t>
            </a:r>
            <a:r>
              <a:rPr lang="en-GB" sz="2800" dirty="0" err="1">
                <a:solidFill>
                  <a:schemeClr val="bg1"/>
                </a:solidFill>
              </a:rPr>
              <a:t>bienestar</a:t>
            </a:r>
            <a:endParaRPr lang="en-GB" sz="2800" dirty="0">
              <a:solidFill>
                <a:schemeClr val="bg1"/>
              </a:solidFill>
            </a:endParaRPr>
          </a:p>
          <a:p>
            <a:pPr>
              <a:buClr>
                <a:schemeClr val="tx1">
                  <a:lumMod val="50000"/>
                  <a:lumOff val="50000"/>
                </a:schemeClr>
              </a:buClr>
            </a:pPr>
            <a:r>
              <a:rPr lang="en-GB" sz="2800" dirty="0" err="1">
                <a:solidFill>
                  <a:schemeClr val="bg1"/>
                </a:solidFill>
              </a:rPr>
              <a:t>Diversidad</a:t>
            </a:r>
            <a:r>
              <a:rPr lang="en-GB" sz="2800" dirty="0">
                <a:solidFill>
                  <a:schemeClr val="bg1"/>
                </a:solidFill>
              </a:rPr>
              <a:t> </a:t>
            </a:r>
            <a:r>
              <a:rPr lang="en-GB" sz="2800" dirty="0" err="1">
                <a:solidFill>
                  <a:schemeClr val="bg1"/>
                </a:solidFill>
              </a:rPr>
              <a:t>en</a:t>
            </a:r>
            <a:r>
              <a:rPr lang="en-GB" sz="2800" dirty="0">
                <a:solidFill>
                  <a:schemeClr val="bg1"/>
                </a:solidFill>
              </a:rPr>
              <a:t> </a:t>
            </a:r>
            <a:r>
              <a:rPr lang="en-GB" sz="2800" dirty="0" err="1">
                <a:solidFill>
                  <a:schemeClr val="bg1"/>
                </a:solidFill>
              </a:rPr>
              <a:t>los</a:t>
            </a:r>
            <a:r>
              <a:rPr lang="en-GB" sz="2800" dirty="0">
                <a:solidFill>
                  <a:schemeClr val="bg1"/>
                </a:solidFill>
              </a:rPr>
              <a:t> </a:t>
            </a:r>
            <a:r>
              <a:rPr lang="en-GB" sz="2800" dirty="0" err="1">
                <a:solidFill>
                  <a:schemeClr val="bg1"/>
                </a:solidFill>
              </a:rPr>
              <a:t>Estados</a:t>
            </a:r>
            <a:r>
              <a:rPr lang="en-GB" sz="2800" dirty="0">
                <a:solidFill>
                  <a:schemeClr val="bg1"/>
                </a:solidFill>
              </a:rPr>
              <a:t> de </a:t>
            </a:r>
            <a:r>
              <a:rPr lang="en-GB" sz="2800" dirty="0" err="1">
                <a:solidFill>
                  <a:schemeClr val="bg1"/>
                </a:solidFill>
              </a:rPr>
              <a:t>bienestar</a:t>
            </a:r>
            <a:r>
              <a:rPr lang="en-GB" sz="2800" dirty="0">
                <a:solidFill>
                  <a:schemeClr val="bg1"/>
                </a:solidFill>
              </a:rPr>
              <a:t> y sus </a:t>
            </a:r>
            <a:r>
              <a:rPr lang="en-GB" sz="2800" dirty="0" err="1">
                <a:solidFill>
                  <a:schemeClr val="bg1"/>
                </a:solidFill>
              </a:rPr>
              <a:t>explicaciones</a:t>
            </a:r>
            <a:endParaRPr lang="en-GB" sz="2800" dirty="0">
              <a:solidFill>
                <a:schemeClr val="bg1"/>
              </a:solidFill>
            </a:endParaRPr>
          </a:p>
          <a:p>
            <a:pPr>
              <a:buClr>
                <a:schemeClr val="tx1">
                  <a:lumMod val="50000"/>
                  <a:lumOff val="50000"/>
                </a:schemeClr>
              </a:buClr>
            </a:pPr>
            <a:r>
              <a:rPr lang="en-GB" sz="2800" dirty="0">
                <a:solidFill>
                  <a:schemeClr val="bg1"/>
                </a:solidFill>
              </a:rPr>
              <a:t>¿</a:t>
            </a:r>
            <a:r>
              <a:rPr lang="en-GB" sz="2800" dirty="0" err="1">
                <a:solidFill>
                  <a:schemeClr val="bg1"/>
                </a:solidFill>
              </a:rPr>
              <a:t>Dónde</a:t>
            </a:r>
            <a:r>
              <a:rPr lang="en-GB" sz="2800" dirty="0">
                <a:solidFill>
                  <a:schemeClr val="bg1"/>
                </a:solidFill>
              </a:rPr>
              <a:t> </a:t>
            </a:r>
            <a:r>
              <a:rPr lang="en-GB" sz="2800" dirty="0" err="1">
                <a:solidFill>
                  <a:schemeClr val="bg1"/>
                </a:solidFill>
              </a:rPr>
              <a:t>estamos</a:t>
            </a:r>
            <a:r>
              <a:rPr lang="en-GB" sz="2800" dirty="0">
                <a:solidFill>
                  <a:schemeClr val="bg1"/>
                </a:solidFill>
              </a:rPr>
              <a:t>?</a:t>
            </a:r>
          </a:p>
          <a:p>
            <a:pPr>
              <a:buClr>
                <a:schemeClr val="tx1">
                  <a:lumMod val="50000"/>
                  <a:lumOff val="50000"/>
                </a:schemeClr>
              </a:buClr>
            </a:pPr>
            <a:r>
              <a:rPr lang="en-GB" sz="2800" dirty="0" err="1">
                <a:solidFill>
                  <a:schemeClr val="bg1"/>
                </a:solidFill>
              </a:rPr>
              <a:t>Governanza</a:t>
            </a:r>
            <a:r>
              <a:rPr lang="en-GB" sz="2800" dirty="0">
                <a:solidFill>
                  <a:schemeClr val="bg1"/>
                </a:solidFill>
              </a:rPr>
              <a:t> </a:t>
            </a:r>
            <a:r>
              <a:rPr lang="en-GB" sz="2800" dirty="0" err="1">
                <a:solidFill>
                  <a:schemeClr val="bg1"/>
                </a:solidFill>
              </a:rPr>
              <a:t>europea</a:t>
            </a:r>
            <a:r>
              <a:rPr lang="en-GB" sz="2800" dirty="0">
                <a:solidFill>
                  <a:schemeClr val="bg1"/>
                </a:solidFill>
              </a:rPr>
              <a:t> y Estado de </a:t>
            </a:r>
            <a:r>
              <a:rPr lang="en-GB" sz="2800" dirty="0" err="1">
                <a:solidFill>
                  <a:schemeClr val="bg1"/>
                </a:solidFill>
              </a:rPr>
              <a:t>bienestar</a:t>
            </a:r>
            <a:endParaRPr lang="en-GB" sz="2800" dirty="0">
              <a:solidFill>
                <a:schemeClr val="bg1"/>
              </a:solidFill>
            </a:endParaRPr>
          </a:p>
          <a:p>
            <a:pPr lvl="1">
              <a:buClr>
                <a:schemeClr val="tx1">
                  <a:lumMod val="50000"/>
                  <a:lumOff val="50000"/>
                </a:schemeClr>
              </a:buClr>
            </a:pPr>
            <a:endParaRPr lang="en-GB" sz="2200" dirty="0"/>
          </a:p>
        </p:txBody>
      </p:sp>
      <p:sp>
        <p:nvSpPr>
          <p:cNvPr id="6" name="Marcador de texto 5">
            <a:extLst>
              <a:ext uri="{FF2B5EF4-FFF2-40B4-BE49-F238E27FC236}">
                <a16:creationId xmlns:a16="http://schemas.microsoft.com/office/drawing/2014/main" id="{5AE1997B-06BA-44E7-908E-B69C09EEC309}"/>
              </a:ext>
            </a:extLst>
          </p:cNvPr>
          <p:cNvSpPr>
            <a:spLocks noGrp="1"/>
          </p:cNvSpPr>
          <p:nvPr>
            <p:ph type="body" sz="quarter" idx="13"/>
          </p:nvPr>
        </p:nvSpPr>
        <p:spPr/>
        <p:txBody>
          <a:bodyPr/>
          <a:lstStyle/>
          <a:p>
            <a:endParaRPr lang="es-ES"/>
          </a:p>
        </p:txBody>
      </p:sp>
      <p:sp>
        <p:nvSpPr>
          <p:cNvPr id="7" name="Marcador de texto 6">
            <a:extLst>
              <a:ext uri="{FF2B5EF4-FFF2-40B4-BE49-F238E27FC236}">
                <a16:creationId xmlns:a16="http://schemas.microsoft.com/office/drawing/2014/main" id="{97E23D62-9251-443D-9396-53022361A2FF}"/>
              </a:ext>
            </a:extLst>
          </p:cNvPr>
          <p:cNvSpPr>
            <a:spLocks noGrp="1"/>
          </p:cNvSpPr>
          <p:nvPr>
            <p:ph type="body" sz="quarter" idx="14"/>
          </p:nvPr>
        </p:nvSpPr>
        <p:spPr/>
        <p:txBody>
          <a:bodyPr/>
          <a:lstStyle/>
          <a:p>
            <a:r>
              <a:rPr lang="en-GB" sz="3600" dirty="0" err="1">
                <a:solidFill>
                  <a:schemeClr val="accent4">
                    <a:lumMod val="60000"/>
                    <a:lumOff val="40000"/>
                  </a:schemeClr>
                </a:solidFill>
              </a:rPr>
              <a:t>Contenidos</a:t>
            </a:r>
            <a:endParaRPr lang="en-GB" sz="3600" dirty="0">
              <a:solidFill>
                <a:schemeClr val="accent4">
                  <a:lumMod val="60000"/>
                  <a:lumOff val="40000"/>
                </a:schemeClr>
              </a:solidFill>
            </a:endParaRPr>
          </a:p>
        </p:txBody>
      </p:sp>
    </p:spTree>
    <p:extLst>
      <p:ext uri="{BB962C8B-B14F-4D97-AF65-F5344CB8AC3E}">
        <p14:creationId xmlns:p14="http://schemas.microsoft.com/office/powerpoint/2010/main" val="32039302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60044" y="836518"/>
            <a:ext cx="5735956" cy="560979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6210555" y="6227480"/>
            <a:ext cx="1219200" cy="215444"/>
          </a:xfrm>
          <a:prstGeom prst="rect">
            <a:avLst/>
          </a:prstGeom>
        </p:spPr>
        <p:txBody>
          <a:bodyPr vert="horz" wrap="square" lIns="0" tIns="0" rIns="0" bIns="0" rtlCol="0">
            <a:spAutoFit/>
          </a:bodyPr>
          <a:lstStyle/>
          <a:p>
            <a:pPr marL="12700"/>
            <a:r>
              <a:rPr sz="1400" dirty="0">
                <a:latin typeface="Arial"/>
                <a:cs typeface="Arial"/>
              </a:rPr>
              <a:t>Pier</a:t>
            </a:r>
            <a:r>
              <a:rPr sz="1400" spc="5" dirty="0">
                <a:latin typeface="Arial"/>
                <a:cs typeface="Arial"/>
              </a:rPr>
              <a:t>s</a:t>
            </a:r>
            <a:r>
              <a:rPr sz="1400" dirty="0">
                <a:latin typeface="Arial"/>
                <a:cs typeface="Arial"/>
              </a:rPr>
              <a:t>o</a:t>
            </a:r>
            <a:r>
              <a:rPr sz="1400" spc="-5" dirty="0">
                <a:latin typeface="Arial"/>
                <a:cs typeface="Arial"/>
              </a:rPr>
              <a:t>n</a:t>
            </a:r>
            <a:r>
              <a:rPr sz="1400" dirty="0">
                <a:latin typeface="Arial"/>
                <a:cs typeface="Arial"/>
              </a:rPr>
              <a:t>,</a:t>
            </a:r>
            <a:r>
              <a:rPr sz="1400" spc="-50" dirty="0">
                <a:latin typeface="Arial"/>
                <a:cs typeface="Arial"/>
              </a:rPr>
              <a:t> </a:t>
            </a:r>
            <a:r>
              <a:rPr sz="1400" dirty="0">
                <a:latin typeface="Arial"/>
                <a:cs typeface="Arial"/>
              </a:rPr>
              <a:t>p.</a:t>
            </a:r>
            <a:r>
              <a:rPr sz="1400" spc="-5" dirty="0">
                <a:latin typeface="Arial"/>
                <a:cs typeface="Arial"/>
              </a:rPr>
              <a:t> </a:t>
            </a:r>
            <a:r>
              <a:rPr sz="1400" dirty="0">
                <a:latin typeface="Arial"/>
                <a:cs typeface="Arial"/>
              </a:rPr>
              <a:t>164</a:t>
            </a:r>
          </a:p>
        </p:txBody>
      </p:sp>
      <p:sp>
        <p:nvSpPr>
          <p:cNvPr id="5" name="Título 4">
            <a:extLst>
              <a:ext uri="{FF2B5EF4-FFF2-40B4-BE49-F238E27FC236}">
                <a16:creationId xmlns:a16="http://schemas.microsoft.com/office/drawing/2014/main" id="{6E4D0EED-A336-5CFE-1E21-B01C4B6EC75F}"/>
              </a:ext>
            </a:extLst>
          </p:cNvPr>
          <p:cNvSpPr>
            <a:spLocks noGrp="1"/>
          </p:cNvSpPr>
          <p:nvPr>
            <p:ph type="title"/>
          </p:nvPr>
        </p:nvSpPr>
        <p:spPr/>
        <p:txBody>
          <a:bodyPr/>
          <a:lstStyle/>
          <a:p>
            <a:r>
              <a:rPr lang="es-ES" dirty="0"/>
              <a:t>Ejemplos de Recortes</a:t>
            </a:r>
          </a:p>
        </p:txBody>
      </p:sp>
      <p:sp>
        <p:nvSpPr>
          <p:cNvPr id="6" name="Marcador de contenido 5">
            <a:extLst>
              <a:ext uri="{FF2B5EF4-FFF2-40B4-BE49-F238E27FC236}">
                <a16:creationId xmlns:a16="http://schemas.microsoft.com/office/drawing/2014/main" id="{9CDFA843-80DD-8FCD-DF90-86FB66A2126E}"/>
              </a:ext>
            </a:extLst>
          </p:cNvPr>
          <p:cNvSpPr>
            <a:spLocks noGrp="1"/>
          </p:cNvSpPr>
          <p:nvPr>
            <p:ph sz="quarter" idx="1"/>
          </p:nvPr>
        </p:nvSpPr>
        <p:spPr/>
        <p:txBody>
          <a:bodyPr/>
          <a:lstStyle/>
          <a:p>
            <a:endParaRPr lang="es-ES" dirty="0"/>
          </a:p>
        </p:txBody>
      </p:sp>
      <p:sp>
        <p:nvSpPr>
          <p:cNvPr id="7" name="Marcador de texto 6">
            <a:extLst>
              <a:ext uri="{FF2B5EF4-FFF2-40B4-BE49-F238E27FC236}">
                <a16:creationId xmlns:a16="http://schemas.microsoft.com/office/drawing/2014/main" id="{4F11E8EF-E431-18A8-9C09-BBDC24BB36EF}"/>
              </a:ext>
            </a:extLst>
          </p:cNvPr>
          <p:cNvSpPr>
            <a:spLocks noGrp="1"/>
          </p:cNvSpPr>
          <p:nvPr>
            <p:ph type="body" sz="quarter" idx="17"/>
          </p:nvPr>
        </p:nvSpPr>
        <p:spPr/>
        <p:txBody>
          <a:bodyPr/>
          <a:lstStyle/>
          <a:p>
            <a:endParaRPr lang="es-ES"/>
          </a:p>
        </p:txBody>
      </p:sp>
      <p:sp>
        <p:nvSpPr>
          <p:cNvPr id="8" name="Marcador de texto 7">
            <a:extLst>
              <a:ext uri="{FF2B5EF4-FFF2-40B4-BE49-F238E27FC236}">
                <a16:creationId xmlns:a16="http://schemas.microsoft.com/office/drawing/2014/main" id="{531FB901-42A3-9BDF-05CD-17B91799B30E}"/>
              </a:ext>
            </a:extLst>
          </p:cNvPr>
          <p:cNvSpPr>
            <a:spLocks noGrp="1"/>
          </p:cNvSpPr>
          <p:nvPr>
            <p:ph type="body" sz="quarter" idx="18"/>
          </p:nvPr>
        </p:nvSpPr>
        <p:spPr/>
        <p:txBody>
          <a:bodyPr/>
          <a:lstStyle/>
          <a:p>
            <a:endParaRPr lang="es-ES" dirty="0"/>
          </a:p>
        </p:txBody>
      </p:sp>
      <p:sp>
        <p:nvSpPr>
          <p:cNvPr id="9" name="Marcador de texto 8">
            <a:extLst>
              <a:ext uri="{FF2B5EF4-FFF2-40B4-BE49-F238E27FC236}">
                <a16:creationId xmlns:a16="http://schemas.microsoft.com/office/drawing/2014/main" id="{ED670E4F-3FE8-F3F6-C093-0DEAB5CF73B5}"/>
              </a:ext>
            </a:extLst>
          </p:cNvPr>
          <p:cNvSpPr>
            <a:spLocks noGrp="1"/>
          </p:cNvSpPr>
          <p:nvPr>
            <p:ph type="body" sz="quarter" idx="19"/>
          </p:nvPr>
        </p:nvSpPr>
        <p:spPr/>
        <p:txBody>
          <a:bodyPr/>
          <a:lstStyle/>
          <a:p>
            <a:endParaRPr lang="es-ES"/>
          </a:p>
        </p:txBody>
      </p:sp>
      <p:sp>
        <p:nvSpPr>
          <p:cNvPr id="10" name="Marcador de texto 9">
            <a:extLst>
              <a:ext uri="{FF2B5EF4-FFF2-40B4-BE49-F238E27FC236}">
                <a16:creationId xmlns:a16="http://schemas.microsoft.com/office/drawing/2014/main" id="{9AAF8921-1942-11BD-6A45-340C08E55CD2}"/>
              </a:ext>
            </a:extLst>
          </p:cNvPr>
          <p:cNvSpPr>
            <a:spLocks noGrp="1"/>
          </p:cNvSpPr>
          <p:nvPr>
            <p:ph type="body" sz="quarter" idx="20"/>
          </p:nvPr>
        </p:nvSpPr>
        <p:spPr/>
        <p:txBody>
          <a:bodyPr/>
          <a:lstStyle/>
          <a:p>
            <a:endParaRPr lang="es-ES"/>
          </a:p>
        </p:txBody>
      </p:sp>
      <p:sp>
        <p:nvSpPr>
          <p:cNvPr id="11" name="Marcador de texto 10">
            <a:extLst>
              <a:ext uri="{FF2B5EF4-FFF2-40B4-BE49-F238E27FC236}">
                <a16:creationId xmlns:a16="http://schemas.microsoft.com/office/drawing/2014/main" id="{10F75481-DA68-77DD-CF6D-21277A0A07D8}"/>
              </a:ext>
            </a:extLst>
          </p:cNvPr>
          <p:cNvSpPr>
            <a:spLocks noGrp="1"/>
          </p:cNvSpPr>
          <p:nvPr>
            <p:ph type="body" sz="quarter" idx="21"/>
          </p:nvPr>
        </p:nvSpPr>
        <p:spPr/>
        <p:txBody>
          <a:bodyPr/>
          <a:lstStyle/>
          <a:p>
            <a:endParaRPr lang="es-ES"/>
          </a:p>
        </p:txBody>
      </p:sp>
      <p:sp>
        <p:nvSpPr>
          <p:cNvPr id="12" name="Marcador de texto 11">
            <a:extLst>
              <a:ext uri="{FF2B5EF4-FFF2-40B4-BE49-F238E27FC236}">
                <a16:creationId xmlns:a16="http://schemas.microsoft.com/office/drawing/2014/main" id="{EDB68AEF-B97A-CE12-0DD0-01085E939E84}"/>
              </a:ext>
            </a:extLst>
          </p:cNvPr>
          <p:cNvSpPr>
            <a:spLocks noGrp="1"/>
          </p:cNvSpPr>
          <p:nvPr>
            <p:ph type="body" sz="quarter" idx="23"/>
          </p:nvPr>
        </p:nvSpPr>
        <p:spPr/>
        <p:txBody>
          <a:bodyPr/>
          <a:lstStyle/>
          <a:p>
            <a:endParaRPr lang="es-ES" dirty="0"/>
          </a:p>
        </p:txBody>
      </p:sp>
      <p:sp>
        <p:nvSpPr>
          <p:cNvPr id="13" name="Marcador de texto 12">
            <a:extLst>
              <a:ext uri="{FF2B5EF4-FFF2-40B4-BE49-F238E27FC236}">
                <a16:creationId xmlns:a16="http://schemas.microsoft.com/office/drawing/2014/main" id="{411E0A58-5015-6BEE-5B9D-F98434636025}"/>
              </a:ext>
            </a:extLst>
          </p:cNvPr>
          <p:cNvSpPr>
            <a:spLocks noGrp="1"/>
          </p:cNvSpPr>
          <p:nvPr>
            <p:ph type="body" sz="quarter" idx="24"/>
          </p:nvPr>
        </p:nvSpPr>
        <p:spPr/>
        <p:txBody>
          <a:bodyPr/>
          <a:lstStyle/>
          <a:p>
            <a:endParaRPr lang="es-E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E24B5-11F3-B101-0732-BF06FE9F0F7C}"/>
            </a:ext>
          </a:extLst>
        </p:cNvPr>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315A531B-51CB-5BC2-1E60-65E5F6D2E457}"/>
              </a:ext>
            </a:extLst>
          </p:cNvPr>
          <p:cNvSpPr>
            <a:spLocks noGrp="1"/>
          </p:cNvSpPr>
          <p:nvPr>
            <p:ph sz="quarter" idx="1"/>
          </p:nvPr>
        </p:nvSpPr>
        <p:spPr/>
        <p:txBody>
          <a:bodyPr>
            <a:normAutofit/>
          </a:bodyPr>
          <a:lstStyle/>
          <a:p>
            <a:r>
              <a:rPr lang="es-ES_tradnl" dirty="0"/>
              <a:t>Mezcla de diferentes componentes (híbrido):</a:t>
            </a:r>
          </a:p>
          <a:p>
            <a:pPr lvl="1"/>
            <a:r>
              <a:rPr lang="es-ES_tradnl" dirty="0"/>
              <a:t>Importante componente ligado al puesto de trabajo</a:t>
            </a:r>
          </a:p>
          <a:p>
            <a:pPr lvl="1"/>
            <a:r>
              <a:rPr lang="es-ES_tradnl" dirty="0"/>
              <a:t>Servicios públicos financiados con impuestos</a:t>
            </a:r>
          </a:p>
          <a:p>
            <a:pPr lvl="1"/>
            <a:r>
              <a:rPr lang="es-ES_tradnl" dirty="0"/>
              <a:t>▲ presencia del mercado en los últimos años: contención del nivel estatal: privatizaciones y recortes</a:t>
            </a:r>
          </a:p>
          <a:p>
            <a:pPr lvl="2">
              <a:buFont typeface="Wingdings" panose="05000000000000000000" pitchFamily="2" charset="2"/>
              <a:buChar char="Ø"/>
            </a:pPr>
            <a:r>
              <a:rPr lang="es-ES_tradnl" dirty="0"/>
              <a:t>Expansión del Tercer Sector</a:t>
            </a:r>
          </a:p>
          <a:p>
            <a:pPr lvl="1"/>
            <a:r>
              <a:rPr lang="es-ES_tradnl" dirty="0"/>
              <a:t>Sistema basado en la familia (esp. mujer):</a:t>
            </a:r>
          </a:p>
          <a:p>
            <a:pPr lvl="2"/>
            <a:r>
              <a:rPr lang="es-ES_tradnl" dirty="0"/>
              <a:t>Cuidado infantil</a:t>
            </a:r>
          </a:p>
          <a:p>
            <a:pPr lvl="2"/>
            <a:r>
              <a:rPr lang="es-ES_tradnl" dirty="0"/>
              <a:t>Juventud no emancipada</a:t>
            </a:r>
          </a:p>
          <a:p>
            <a:pPr lvl="2"/>
            <a:r>
              <a:rPr lang="es-ES_tradnl" dirty="0"/>
              <a:t>Mayores dependientes</a:t>
            </a:r>
          </a:p>
          <a:p>
            <a:pPr lvl="1"/>
            <a:r>
              <a:rPr lang="es-ES_tradnl" dirty="0"/>
              <a:t>Al final de la etapa expansiva </a:t>
            </a:r>
            <a:r>
              <a:rPr lang="es-ES_tradnl" dirty="0">
                <a:sym typeface="Wingdings" panose="05000000000000000000" pitchFamily="2" charset="2"/>
              </a:rPr>
              <a:t> </a:t>
            </a:r>
            <a:r>
              <a:rPr lang="es-ES_tradnl" dirty="0"/>
              <a:t>Expansión de: cuidados de largo plazo y conciliación familiar (0-6 años; Ley Dependencia; “cheque bebé”; mejor prestación maternidad/paternidad)</a:t>
            </a:r>
          </a:p>
          <a:p>
            <a:pPr lvl="1">
              <a:buFont typeface="Wingdings" panose="05000000000000000000" pitchFamily="2" charset="2"/>
              <a:buChar char="Ø"/>
            </a:pPr>
            <a:r>
              <a:rPr lang="es-ES_tradnl" dirty="0"/>
              <a:t>“</a:t>
            </a:r>
            <a:r>
              <a:rPr lang="es-ES_tradnl" i="1" dirty="0"/>
              <a:t>volverse antes de llegar</a:t>
            </a:r>
            <a:r>
              <a:rPr lang="es-ES_tradnl" dirty="0"/>
              <a:t>” (Muñoz de Bustillo y Antón): antes de la crisis:</a:t>
            </a:r>
          </a:p>
          <a:p>
            <a:pPr lvl="2">
              <a:buFont typeface="Arial" panose="020B0604020202020204" pitchFamily="34" charset="0"/>
              <a:buChar char="•"/>
            </a:pPr>
            <a:r>
              <a:rPr lang="es-ES_tradnl" dirty="0"/>
              <a:t>Menor gasto social en todas las prestaciones monetarias excepto viudedad y prestaciones por desempleo; en servicios como educación y sanidad, mejor.</a:t>
            </a:r>
          </a:p>
          <a:p>
            <a:r>
              <a:rPr lang="es-ES_tradnl" dirty="0"/>
              <a:t> </a:t>
            </a:r>
            <a:r>
              <a:rPr lang="es-ES_tradnl" dirty="0">
                <a:solidFill>
                  <a:srgbClr val="FF0000"/>
                </a:solidFill>
              </a:rPr>
              <a:t>Crisis, recuperación, COVID, guerra…</a:t>
            </a:r>
          </a:p>
        </p:txBody>
      </p:sp>
      <p:sp>
        <p:nvSpPr>
          <p:cNvPr id="4" name="Marcador de texto 3">
            <a:extLst>
              <a:ext uri="{FF2B5EF4-FFF2-40B4-BE49-F238E27FC236}">
                <a16:creationId xmlns:a16="http://schemas.microsoft.com/office/drawing/2014/main" id="{873B8C32-06B4-236F-8DB4-5B7989895E48}"/>
              </a:ext>
            </a:extLst>
          </p:cNvPr>
          <p:cNvSpPr>
            <a:spLocks noGrp="1"/>
          </p:cNvSpPr>
          <p:nvPr>
            <p:ph type="body" sz="quarter" idx="17"/>
          </p:nvPr>
        </p:nvSpPr>
        <p:spPr/>
        <p:txBody>
          <a:bodyPr/>
          <a:lstStyle/>
          <a:p>
            <a:endParaRPr lang="es-ES" dirty="0"/>
          </a:p>
        </p:txBody>
      </p:sp>
      <p:sp>
        <p:nvSpPr>
          <p:cNvPr id="5" name="Marcador de texto 4">
            <a:extLst>
              <a:ext uri="{FF2B5EF4-FFF2-40B4-BE49-F238E27FC236}">
                <a16:creationId xmlns:a16="http://schemas.microsoft.com/office/drawing/2014/main" id="{636921DB-0E77-42F3-444E-D1C3C1687D94}"/>
              </a:ext>
            </a:extLst>
          </p:cNvPr>
          <p:cNvSpPr>
            <a:spLocks noGrp="1"/>
          </p:cNvSpPr>
          <p:nvPr>
            <p:ph type="body" sz="quarter" idx="18"/>
          </p:nvPr>
        </p:nvSpPr>
        <p:spPr/>
        <p:txBody>
          <a:bodyPr/>
          <a:lstStyle/>
          <a:p>
            <a:endParaRPr lang="es-ES"/>
          </a:p>
        </p:txBody>
      </p:sp>
      <p:sp>
        <p:nvSpPr>
          <p:cNvPr id="6" name="Marcador de texto 5">
            <a:extLst>
              <a:ext uri="{FF2B5EF4-FFF2-40B4-BE49-F238E27FC236}">
                <a16:creationId xmlns:a16="http://schemas.microsoft.com/office/drawing/2014/main" id="{5034BF20-F560-744F-6BA7-B7D20E343A03}"/>
              </a:ext>
            </a:extLst>
          </p:cNvPr>
          <p:cNvSpPr>
            <a:spLocks noGrp="1"/>
          </p:cNvSpPr>
          <p:nvPr>
            <p:ph type="body" sz="quarter" idx="19"/>
          </p:nvPr>
        </p:nvSpPr>
        <p:spPr/>
        <p:txBody>
          <a:bodyPr/>
          <a:lstStyle/>
          <a:p>
            <a:endParaRPr lang="es-ES"/>
          </a:p>
        </p:txBody>
      </p:sp>
      <p:sp>
        <p:nvSpPr>
          <p:cNvPr id="7" name="Marcador de texto 6">
            <a:extLst>
              <a:ext uri="{FF2B5EF4-FFF2-40B4-BE49-F238E27FC236}">
                <a16:creationId xmlns:a16="http://schemas.microsoft.com/office/drawing/2014/main" id="{8D57BEC7-8227-895A-025D-CEEFB9F94D36}"/>
              </a:ext>
            </a:extLst>
          </p:cNvPr>
          <p:cNvSpPr>
            <a:spLocks noGrp="1"/>
          </p:cNvSpPr>
          <p:nvPr>
            <p:ph type="body" sz="quarter" idx="20"/>
          </p:nvPr>
        </p:nvSpPr>
        <p:spPr/>
        <p:txBody>
          <a:bodyPr/>
          <a:lstStyle/>
          <a:p>
            <a:endParaRPr lang="es-ES"/>
          </a:p>
        </p:txBody>
      </p:sp>
      <p:sp>
        <p:nvSpPr>
          <p:cNvPr id="8" name="Marcador de texto 7">
            <a:extLst>
              <a:ext uri="{FF2B5EF4-FFF2-40B4-BE49-F238E27FC236}">
                <a16:creationId xmlns:a16="http://schemas.microsoft.com/office/drawing/2014/main" id="{0E91329F-176C-3A63-F979-BD5118BBFDAF}"/>
              </a:ext>
            </a:extLst>
          </p:cNvPr>
          <p:cNvSpPr>
            <a:spLocks noGrp="1"/>
          </p:cNvSpPr>
          <p:nvPr>
            <p:ph type="body" sz="quarter" idx="21"/>
          </p:nvPr>
        </p:nvSpPr>
        <p:spPr/>
        <p:txBody>
          <a:bodyPr/>
          <a:lstStyle/>
          <a:p>
            <a:endParaRPr lang="es-ES"/>
          </a:p>
        </p:txBody>
      </p:sp>
      <p:sp>
        <p:nvSpPr>
          <p:cNvPr id="9" name="Marcador de texto 8">
            <a:extLst>
              <a:ext uri="{FF2B5EF4-FFF2-40B4-BE49-F238E27FC236}">
                <a16:creationId xmlns:a16="http://schemas.microsoft.com/office/drawing/2014/main" id="{CF79F85C-C4B9-8B34-463E-FD95FF4FDCA1}"/>
              </a:ext>
            </a:extLst>
          </p:cNvPr>
          <p:cNvSpPr>
            <a:spLocks noGrp="1"/>
          </p:cNvSpPr>
          <p:nvPr>
            <p:ph type="body" sz="quarter" idx="23"/>
          </p:nvPr>
        </p:nvSpPr>
        <p:spPr/>
        <p:txBody>
          <a:bodyPr/>
          <a:lstStyle/>
          <a:p>
            <a:endParaRPr lang="es-ES"/>
          </a:p>
        </p:txBody>
      </p:sp>
      <p:sp>
        <p:nvSpPr>
          <p:cNvPr id="10" name="Marcador de texto 9">
            <a:extLst>
              <a:ext uri="{FF2B5EF4-FFF2-40B4-BE49-F238E27FC236}">
                <a16:creationId xmlns:a16="http://schemas.microsoft.com/office/drawing/2014/main" id="{2D2F9801-7F46-04F4-1494-F02481809108}"/>
              </a:ext>
            </a:extLst>
          </p:cNvPr>
          <p:cNvSpPr>
            <a:spLocks noGrp="1"/>
          </p:cNvSpPr>
          <p:nvPr>
            <p:ph type="body" sz="quarter" idx="24"/>
          </p:nvPr>
        </p:nvSpPr>
        <p:spPr/>
        <p:txBody>
          <a:bodyPr/>
          <a:lstStyle/>
          <a:p>
            <a:endParaRPr lang="es-ES"/>
          </a:p>
        </p:txBody>
      </p:sp>
      <p:sp>
        <p:nvSpPr>
          <p:cNvPr id="11" name="Título 1">
            <a:extLst>
              <a:ext uri="{FF2B5EF4-FFF2-40B4-BE49-F238E27FC236}">
                <a16:creationId xmlns:a16="http://schemas.microsoft.com/office/drawing/2014/main" id="{66EE0800-EA8E-24D7-F3E3-C37C53678587}"/>
              </a:ext>
            </a:extLst>
          </p:cNvPr>
          <p:cNvSpPr>
            <a:spLocks noGrp="1"/>
          </p:cNvSpPr>
          <p:nvPr>
            <p:ph type="title"/>
          </p:nvPr>
        </p:nvSpPr>
        <p:spPr>
          <a:xfrm>
            <a:off x="1758950" y="342900"/>
            <a:ext cx="10433050" cy="252413"/>
          </a:xfrm>
        </p:spPr>
        <p:txBody>
          <a:bodyPr/>
          <a:lstStyle/>
          <a:p>
            <a:r>
              <a:rPr lang="es-ES"/>
              <a:t>¿Dónde Estamos?</a:t>
            </a:r>
            <a:endParaRPr lang="es-ES" dirty="0"/>
          </a:p>
        </p:txBody>
      </p:sp>
    </p:spTree>
    <p:extLst>
      <p:ext uri="{BB962C8B-B14F-4D97-AF65-F5344CB8AC3E}">
        <p14:creationId xmlns:p14="http://schemas.microsoft.com/office/powerpoint/2010/main" val="59425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3ECA3-1924-9EF6-CBD9-5B5640619B9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5D64473-9BE8-07DD-F224-76C0BC61241F}"/>
              </a:ext>
            </a:extLst>
          </p:cNvPr>
          <p:cNvSpPr>
            <a:spLocks noGrp="1"/>
          </p:cNvSpPr>
          <p:nvPr>
            <p:ph type="title"/>
          </p:nvPr>
        </p:nvSpPr>
        <p:spPr>
          <a:xfrm>
            <a:off x="1758673" y="343462"/>
            <a:ext cx="10433329" cy="252566"/>
          </a:xfrm>
        </p:spPr>
        <p:txBody>
          <a:bodyPr/>
          <a:lstStyle/>
          <a:p>
            <a:r>
              <a:rPr lang="es-ES" dirty="0"/>
              <a:t>¿Dónde Estamos?</a:t>
            </a:r>
          </a:p>
        </p:txBody>
      </p:sp>
      <p:sp>
        <p:nvSpPr>
          <p:cNvPr id="5" name="Marcador de número de diapositiva 4">
            <a:extLst>
              <a:ext uri="{FF2B5EF4-FFF2-40B4-BE49-F238E27FC236}">
                <a16:creationId xmlns:a16="http://schemas.microsoft.com/office/drawing/2014/main" id="{A13C8659-F595-1100-1B37-89206D36509D}"/>
              </a:ext>
            </a:extLst>
          </p:cNvPr>
          <p:cNvSpPr>
            <a:spLocks noGrp="1"/>
          </p:cNvSpPr>
          <p:nvPr>
            <p:ph type="sldNum" sz="quarter" idx="15"/>
          </p:nvPr>
        </p:nvSpPr>
        <p:spPr>
          <a:xfrm>
            <a:off x="11608416" y="6661568"/>
            <a:ext cx="583584" cy="216002"/>
          </a:xfrm>
        </p:spPr>
        <p:txBody>
          <a:bodyPr/>
          <a:lstStyle/>
          <a:p>
            <a:fld id="{132FADFE-3B8F-471C-ABF0-DBC7717ECBBC}" type="slidenum">
              <a:rPr lang="es-ES" smtClean="0"/>
              <a:pPr/>
              <a:t>32</a:t>
            </a:fld>
            <a:endParaRPr lang="es-ES" dirty="0"/>
          </a:p>
        </p:txBody>
      </p:sp>
      <p:sp>
        <p:nvSpPr>
          <p:cNvPr id="8" name="Marcador de texto 7">
            <a:extLst>
              <a:ext uri="{FF2B5EF4-FFF2-40B4-BE49-F238E27FC236}">
                <a16:creationId xmlns:a16="http://schemas.microsoft.com/office/drawing/2014/main" id="{93AA0B38-60A6-279F-3181-FFFC32B83D04}"/>
              </a:ext>
            </a:extLst>
          </p:cNvPr>
          <p:cNvSpPr>
            <a:spLocks noGrp="1"/>
          </p:cNvSpPr>
          <p:nvPr>
            <p:ph type="body" sz="quarter" idx="17"/>
          </p:nvPr>
        </p:nvSpPr>
        <p:spPr>
          <a:xfrm>
            <a:off x="1758671" y="10925"/>
            <a:ext cx="1476000" cy="300220"/>
          </a:xfrm>
        </p:spPr>
        <p:txBody>
          <a:bodyPr/>
          <a:lstStyle/>
          <a:p>
            <a:endParaRPr lang="es-ES" dirty="0"/>
          </a:p>
        </p:txBody>
      </p:sp>
      <p:sp>
        <p:nvSpPr>
          <p:cNvPr id="21" name="Marcador de texto 20">
            <a:extLst>
              <a:ext uri="{FF2B5EF4-FFF2-40B4-BE49-F238E27FC236}">
                <a16:creationId xmlns:a16="http://schemas.microsoft.com/office/drawing/2014/main" id="{F3B82552-3179-E848-6BF3-F4C55117193B}"/>
              </a:ext>
            </a:extLst>
          </p:cNvPr>
          <p:cNvSpPr>
            <a:spLocks noGrp="1"/>
          </p:cNvSpPr>
          <p:nvPr>
            <p:ph type="body" sz="quarter" idx="18"/>
          </p:nvPr>
        </p:nvSpPr>
        <p:spPr/>
        <p:txBody>
          <a:bodyPr/>
          <a:lstStyle/>
          <a:p>
            <a:endParaRPr lang="es-ES" dirty="0">
              <a:solidFill>
                <a:schemeClr val="accent5">
                  <a:lumMod val="60000"/>
                  <a:lumOff val="40000"/>
                </a:schemeClr>
              </a:solidFill>
            </a:endParaRPr>
          </a:p>
        </p:txBody>
      </p:sp>
      <p:sp>
        <p:nvSpPr>
          <p:cNvPr id="22" name="Marcador de texto 21">
            <a:extLst>
              <a:ext uri="{FF2B5EF4-FFF2-40B4-BE49-F238E27FC236}">
                <a16:creationId xmlns:a16="http://schemas.microsoft.com/office/drawing/2014/main" id="{0DF2B1DC-CC43-0DBD-EA49-EE42B30011BE}"/>
              </a:ext>
            </a:extLst>
          </p:cNvPr>
          <p:cNvSpPr>
            <a:spLocks noGrp="1"/>
          </p:cNvSpPr>
          <p:nvPr>
            <p:ph type="body" sz="quarter" idx="19"/>
          </p:nvPr>
        </p:nvSpPr>
        <p:spPr/>
        <p:txBody>
          <a:bodyPr/>
          <a:lstStyle/>
          <a:p>
            <a:endParaRPr lang="es-ES" dirty="0">
              <a:solidFill>
                <a:schemeClr val="accent5">
                  <a:lumMod val="60000"/>
                  <a:lumOff val="40000"/>
                </a:schemeClr>
              </a:solidFill>
            </a:endParaRPr>
          </a:p>
        </p:txBody>
      </p:sp>
      <p:sp>
        <p:nvSpPr>
          <p:cNvPr id="23" name="Marcador de texto 22">
            <a:extLst>
              <a:ext uri="{FF2B5EF4-FFF2-40B4-BE49-F238E27FC236}">
                <a16:creationId xmlns:a16="http://schemas.microsoft.com/office/drawing/2014/main" id="{2922E857-2ECA-0AB5-F2EC-AE4DE2032D65}"/>
              </a:ext>
            </a:extLst>
          </p:cNvPr>
          <p:cNvSpPr>
            <a:spLocks noGrp="1"/>
          </p:cNvSpPr>
          <p:nvPr>
            <p:ph type="body" sz="quarter" idx="20"/>
          </p:nvPr>
        </p:nvSpPr>
        <p:spPr/>
        <p:txBody>
          <a:bodyPr/>
          <a:lstStyle/>
          <a:p>
            <a:endParaRPr lang="es-ES" dirty="0">
              <a:solidFill>
                <a:schemeClr val="accent5">
                  <a:lumMod val="60000"/>
                  <a:lumOff val="40000"/>
                </a:schemeClr>
              </a:solidFill>
            </a:endParaRPr>
          </a:p>
        </p:txBody>
      </p:sp>
      <p:sp>
        <p:nvSpPr>
          <p:cNvPr id="24" name="Marcador de texto 23">
            <a:extLst>
              <a:ext uri="{FF2B5EF4-FFF2-40B4-BE49-F238E27FC236}">
                <a16:creationId xmlns:a16="http://schemas.microsoft.com/office/drawing/2014/main" id="{9ED50A92-FCB5-E22C-D257-5C428BCE8729}"/>
              </a:ext>
            </a:extLst>
          </p:cNvPr>
          <p:cNvSpPr>
            <a:spLocks noGrp="1"/>
          </p:cNvSpPr>
          <p:nvPr>
            <p:ph type="body" sz="quarter" idx="21"/>
          </p:nvPr>
        </p:nvSpPr>
        <p:spPr/>
        <p:txBody>
          <a:bodyPr/>
          <a:lstStyle/>
          <a:p>
            <a:endParaRPr lang="es-ES" dirty="0">
              <a:solidFill>
                <a:schemeClr val="accent5">
                  <a:lumMod val="60000"/>
                  <a:lumOff val="40000"/>
                </a:schemeClr>
              </a:solidFill>
            </a:endParaRPr>
          </a:p>
        </p:txBody>
      </p:sp>
      <p:sp>
        <p:nvSpPr>
          <p:cNvPr id="25" name="Marcador de texto 24">
            <a:extLst>
              <a:ext uri="{FF2B5EF4-FFF2-40B4-BE49-F238E27FC236}">
                <a16:creationId xmlns:a16="http://schemas.microsoft.com/office/drawing/2014/main" id="{6881419E-84A7-1BCA-B287-DC7BF7FD251D}"/>
              </a:ext>
            </a:extLst>
          </p:cNvPr>
          <p:cNvSpPr>
            <a:spLocks noGrp="1"/>
          </p:cNvSpPr>
          <p:nvPr>
            <p:ph type="body" sz="quarter" idx="23"/>
          </p:nvPr>
        </p:nvSpPr>
        <p:spPr/>
        <p:txBody>
          <a:bodyPr/>
          <a:lstStyle/>
          <a:p>
            <a:endParaRPr lang="es-ES" dirty="0">
              <a:solidFill>
                <a:schemeClr val="accent5">
                  <a:lumMod val="60000"/>
                  <a:lumOff val="40000"/>
                </a:schemeClr>
              </a:solidFill>
            </a:endParaRPr>
          </a:p>
        </p:txBody>
      </p:sp>
      <p:sp>
        <p:nvSpPr>
          <p:cNvPr id="26" name="Marcador de texto 25">
            <a:extLst>
              <a:ext uri="{FF2B5EF4-FFF2-40B4-BE49-F238E27FC236}">
                <a16:creationId xmlns:a16="http://schemas.microsoft.com/office/drawing/2014/main" id="{11958D3C-88DE-805B-FFDB-78B070E2B59A}"/>
              </a:ext>
            </a:extLst>
          </p:cNvPr>
          <p:cNvSpPr>
            <a:spLocks noGrp="1"/>
          </p:cNvSpPr>
          <p:nvPr>
            <p:ph type="body" sz="quarter" idx="24"/>
          </p:nvPr>
        </p:nvSpPr>
        <p:spPr/>
        <p:txBody>
          <a:bodyPr/>
          <a:lstStyle/>
          <a:p>
            <a:endParaRPr lang="es-ES" dirty="0">
              <a:solidFill>
                <a:schemeClr val="accent5">
                  <a:lumMod val="60000"/>
                  <a:lumOff val="40000"/>
                </a:schemeClr>
              </a:solidFill>
            </a:endParaRPr>
          </a:p>
        </p:txBody>
      </p:sp>
      <p:sp>
        <p:nvSpPr>
          <p:cNvPr id="4" name="Marcador de contenido 11">
            <a:extLst>
              <a:ext uri="{FF2B5EF4-FFF2-40B4-BE49-F238E27FC236}">
                <a16:creationId xmlns:a16="http://schemas.microsoft.com/office/drawing/2014/main" id="{34C26CA8-112F-B91E-2574-5AA7A93EBB13}"/>
              </a:ext>
            </a:extLst>
          </p:cNvPr>
          <p:cNvSpPr txBox="1">
            <a:spLocks/>
          </p:cNvSpPr>
          <p:nvPr/>
        </p:nvSpPr>
        <p:spPr>
          <a:xfrm>
            <a:off x="609600" y="821410"/>
            <a:ext cx="9956800" cy="5652542"/>
          </a:xfrm>
        </p:spPr>
        <p:txBody>
          <a:bodyPr/>
          <a:lstStyle>
            <a:lvl1pPr marL="228600" indent="-228600" algn="l" defTabSz="914400" rtl="0" eaLnBrk="1" latinLnBrk="0" hangingPunct="1">
              <a:lnSpc>
                <a:spcPct val="90000"/>
              </a:lnSpc>
              <a:spcBef>
                <a:spcPts val="1000"/>
              </a:spcBef>
              <a:buFont typeface="Wingdings" charset="2"/>
              <a:buChar char="§"/>
              <a:defRPr sz="2400" kern="1200">
                <a:solidFill>
                  <a:schemeClr val="tx1"/>
                </a:solidFill>
                <a:latin typeface="Trebuchet MS" panose="020B0603020202020204" pitchFamily="34" charset="0"/>
                <a:ea typeface="Trebuchet MS" panose="020B0603020202020204" pitchFamily="34" charset="0"/>
                <a:cs typeface="Arial" charset="0"/>
              </a:defRPr>
            </a:lvl1pPr>
            <a:lvl2pPr marL="685800" indent="-228600" algn="l" defTabSz="914400" rtl="0" eaLnBrk="1" latinLnBrk="0" hangingPunct="1">
              <a:lnSpc>
                <a:spcPct val="90000"/>
              </a:lnSpc>
              <a:spcBef>
                <a:spcPts val="500"/>
              </a:spcBef>
              <a:buFont typeface="Wingdings" charset="2"/>
              <a:buChar char="§"/>
              <a:tabLst>
                <a:tab pos="9020175" algn="l"/>
              </a:tabLst>
              <a:defRPr sz="2000" kern="1200">
                <a:solidFill>
                  <a:schemeClr val="tx1"/>
                </a:solidFill>
                <a:latin typeface="Trebuchet MS" panose="020B0603020202020204" pitchFamily="34" charset="0"/>
                <a:ea typeface="Trebuchet MS" panose="020B0603020202020204" pitchFamily="34" charset="0"/>
                <a:cs typeface="Arial"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rebuchet MS" panose="020B0603020202020204" pitchFamily="34" charset="0"/>
                <a:ea typeface="Trebuchet MS" panose="020B0603020202020204" pitchFamily="34" charset="0"/>
                <a:cs typeface="Arial" charset="0"/>
              </a:defRPr>
            </a:lvl3pPr>
            <a:lvl4pPr marL="1600200" indent="-228600" algn="l" defTabSz="914400" rtl="0" eaLnBrk="1" latinLnBrk="0" hangingPunct="1">
              <a:lnSpc>
                <a:spcPct val="90000"/>
              </a:lnSpc>
              <a:spcBef>
                <a:spcPts val="500"/>
              </a:spcBef>
              <a:buFont typeface="Wingdings" charset="2"/>
              <a:buChar char="§"/>
              <a:defRPr sz="1600" kern="1200">
                <a:solidFill>
                  <a:schemeClr val="tx1"/>
                </a:solidFill>
                <a:latin typeface="Trebuchet MS" panose="020B0603020202020204" pitchFamily="34" charset="0"/>
                <a:ea typeface="Trebuchet MS" panose="020B0603020202020204" pitchFamily="34" charset="0"/>
                <a:cs typeface="Arial" charset="0"/>
              </a:defRPr>
            </a:lvl4pPr>
            <a:lvl5pPr marL="2057400" indent="-228600" algn="l" defTabSz="914400" rtl="0" eaLnBrk="1" latinLnBrk="0" hangingPunct="1">
              <a:lnSpc>
                <a:spcPct val="90000"/>
              </a:lnSpc>
              <a:spcBef>
                <a:spcPts val="500"/>
              </a:spcBef>
              <a:buFont typeface="Wingdings" charset="2"/>
              <a:buChar char="§"/>
              <a:defRPr sz="1600" kern="1200">
                <a:solidFill>
                  <a:schemeClr val="tx1"/>
                </a:solidFill>
                <a:latin typeface="Trebuchet MS" panose="020B0603020202020204" pitchFamily="34" charset="0"/>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cap="small" dirty="0">
                <a:solidFill>
                  <a:srgbClr val="231F20"/>
                </a:solidFill>
                <a:latin typeface="Gill Sans" charset="0"/>
              </a:rPr>
              <a:t>Comparative </a:t>
            </a:r>
            <a:r>
              <a:rPr lang="es-ES" sz="2800" cap="small" dirty="0" err="1">
                <a:solidFill>
                  <a:srgbClr val="231F20"/>
                </a:solidFill>
                <a:latin typeface="Gill Sans" charset="0"/>
              </a:rPr>
              <a:t>Welfare</a:t>
            </a:r>
            <a:r>
              <a:rPr lang="es-ES" sz="2800" cap="small" dirty="0">
                <a:solidFill>
                  <a:srgbClr val="231F20"/>
                </a:solidFill>
                <a:latin typeface="Gill Sans" charset="0"/>
              </a:rPr>
              <a:t> </a:t>
            </a:r>
            <a:r>
              <a:rPr lang="es-ES" sz="2800" cap="small" dirty="0" err="1">
                <a:solidFill>
                  <a:srgbClr val="231F20"/>
                </a:solidFill>
                <a:latin typeface="Gill Sans" charset="0"/>
              </a:rPr>
              <a:t>Entitlements</a:t>
            </a:r>
            <a:r>
              <a:rPr lang="es-ES" sz="2800" cap="small" dirty="0">
                <a:solidFill>
                  <a:srgbClr val="231F20"/>
                </a:solidFill>
                <a:latin typeface="Gill Sans" charset="0"/>
              </a:rPr>
              <a:t> </a:t>
            </a:r>
            <a:r>
              <a:rPr lang="es-ES" sz="2800" cap="small" dirty="0" err="1">
                <a:solidFill>
                  <a:srgbClr val="231F20"/>
                </a:solidFill>
                <a:latin typeface="Gill Sans" charset="0"/>
              </a:rPr>
              <a:t>Dataset</a:t>
            </a:r>
            <a:r>
              <a:rPr lang="es-ES" sz="2800" cap="small" dirty="0">
                <a:solidFill>
                  <a:srgbClr val="231F20"/>
                </a:solidFill>
                <a:latin typeface="Gill Sans" charset="0"/>
              </a:rPr>
              <a:t> (</a:t>
            </a:r>
            <a:r>
              <a:rPr lang="es-ES" sz="2800" cap="small" dirty="0" err="1">
                <a:solidFill>
                  <a:srgbClr val="231F20"/>
                </a:solidFill>
                <a:latin typeface="Gill Sans" charset="0"/>
              </a:rPr>
              <a:t>Scruggs</a:t>
            </a:r>
            <a:r>
              <a:rPr lang="es-ES" sz="2800" cap="small" dirty="0">
                <a:solidFill>
                  <a:srgbClr val="231F20"/>
                </a:solidFill>
                <a:latin typeface="Gill Sans" charset="0"/>
              </a:rPr>
              <a:t> et al., 2017):</a:t>
            </a:r>
            <a:endParaRPr lang="es-ES" sz="2800" dirty="0"/>
          </a:p>
          <a:p>
            <a:r>
              <a:rPr lang="es-ES" dirty="0"/>
              <a:t>Ejemplo</a:t>
            </a:r>
            <a:r>
              <a:rPr lang="en-US" dirty="0"/>
              <a:t>: </a:t>
            </a:r>
            <a:endParaRPr lang="es-ES" dirty="0"/>
          </a:p>
        </p:txBody>
      </p:sp>
      <p:pic>
        <p:nvPicPr>
          <p:cNvPr id="9" name="Imagen 8">
            <a:extLst>
              <a:ext uri="{FF2B5EF4-FFF2-40B4-BE49-F238E27FC236}">
                <a16:creationId xmlns:a16="http://schemas.microsoft.com/office/drawing/2014/main" id="{18140F21-45A0-B1A7-B659-F0B3FE925375}"/>
              </a:ext>
            </a:extLst>
          </p:cNvPr>
          <p:cNvPicPr>
            <a:picLocks noChangeAspect="1"/>
          </p:cNvPicPr>
          <p:nvPr/>
        </p:nvPicPr>
        <p:blipFill>
          <a:blip r:embed="rId3" cstate="print"/>
          <a:srcRect/>
          <a:stretch>
            <a:fillRect/>
          </a:stretch>
        </p:blipFill>
        <p:spPr bwMode="auto">
          <a:xfrm>
            <a:off x="609600" y="1690687"/>
            <a:ext cx="10157620" cy="4412933"/>
          </a:xfrm>
          <a:prstGeom prst="rect">
            <a:avLst/>
          </a:prstGeom>
          <a:noFill/>
          <a:ln w="9525">
            <a:noFill/>
            <a:miter lim="800000"/>
            <a:headEnd/>
            <a:tailEnd/>
          </a:ln>
        </p:spPr>
      </p:pic>
    </p:spTree>
    <p:extLst>
      <p:ext uri="{BB962C8B-B14F-4D97-AF65-F5344CB8AC3E}">
        <p14:creationId xmlns:p14="http://schemas.microsoft.com/office/powerpoint/2010/main" val="1050344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BDA8-040A-841F-2259-86920FE14C0C}"/>
            </a:ext>
          </a:extLst>
        </p:cNvPr>
        <p:cNvGrpSpPr/>
        <p:nvPr/>
      </p:nvGrpSpPr>
      <p:grpSpPr>
        <a:xfrm>
          <a:off x="0" y="0"/>
          <a:ext cx="0" cy="0"/>
          <a:chOff x="0" y="0"/>
          <a:chExt cx="0" cy="0"/>
        </a:xfrm>
      </p:grpSpPr>
      <p:sp>
        <p:nvSpPr>
          <p:cNvPr id="410626" name="Rectangle 2">
            <a:extLst>
              <a:ext uri="{FF2B5EF4-FFF2-40B4-BE49-F238E27FC236}">
                <a16:creationId xmlns:a16="http://schemas.microsoft.com/office/drawing/2014/main" id="{3EE5A719-47D3-48BA-F250-3CC7E68179D1}"/>
              </a:ext>
            </a:extLst>
          </p:cNvPr>
          <p:cNvSpPr>
            <a:spLocks noGrp="1" noChangeArrowheads="1"/>
          </p:cNvSpPr>
          <p:nvPr>
            <p:ph type="title"/>
          </p:nvPr>
        </p:nvSpPr>
        <p:spPr/>
        <p:txBody>
          <a:bodyPr>
            <a:normAutofit/>
          </a:bodyPr>
          <a:lstStyle/>
          <a:p>
            <a:r>
              <a:rPr lang="es-ES"/>
              <a:t>¿Dónde Estamos?</a:t>
            </a:r>
            <a:endParaRPr lang="es-ES" altLang="es-ES" dirty="0"/>
          </a:p>
        </p:txBody>
      </p:sp>
      <p:sp>
        <p:nvSpPr>
          <p:cNvPr id="410627" name="Rectangle 3">
            <a:extLst>
              <a:ext uri="{FF2B5EF4-FFF2-40B4-BE49-F238E27FC236}">
                <a16:creationId xmlns:a16="http://schemas.microsoft.com/office/drawing/2014/main" id="{C6C84067-4A38-64F7-4825-130E30BF0142}"/>
              </a:ext>
            </a:extLst>
          </p:cNvPr>
          <p:cNvSpPr>
            <a:spLocks noGrp="1" noChangeArrowheads="1"/>
          </p:cNvSpPr>
          <p:nvPr>
            <p:ph sz="quarter" idx="1"/>
          </p:nvPr>
        </p:nvSpPr>
        <p:spPr/>
        <p:txBody>
          <a:bodyPr/>
          <a:lstStyle/>
          <a:p>
            <a:pPr marL="457200" lvl="1" indent="0">
              <a:buNone/>
            </a:pPr>
            <a:endParaRPr lang="es-ES" altLang="es-ES" dirty="0"/>
          </a:p>
        </p:txBody>
      </p:sp>
      <p:sp>
        <p:nvSpPr>
          <p:cNvPr id="11" name="Marcador de texto 10">
            <a:extLst>
              <a:ext uri="{FF2B5EF4-FFF2-40B4-BE49-F238E27FC236}">
                <a16:creationId xmlns:a16="http://schemas.microsoft.com/office/drawing/2014/main" id="{470DBC17-9102-0DB9-3949-A57910964057}"/>
              </a:ext>
            </a:extLst>
          </p:cNvPr>
          <p:cNvSpPr>
            <a:spLocks noGrp="1"/>
          </p:cNvSpPr>
          <p:nvPr>
            <p:ph type="body" sz="quarter" idx="17"/>
          </p:nvPr>
        </p:nvSpPr>
        <p:spPr/>
        <p:txBody>
          <a:bodyPr/>
          <a:lstStyle/>
          <a:p>
            <a:endParaRPr lang="es-ES" dirty="0"/>
          </a:p>
        </p:txBody>
      </p:sp>
      <p:sp>
        <p:nvSpPr>
          <p:cNvPr id="12" name="Marcador de texto 11">
            <a:extLst>
              <a:ext uri="{FF2B5EF4-FFF2-40B4-BE49-F238E27FC236}">
                <a16:creationId xmlns:a16="http://schemas.microsoft.com/office/drawing/2014/main" id="{0A68A089-DD66-4C11-E354-37930FDB28D9}"/>
              </a:ext>
            </a:extLst>
          </p:cNvPr>
          <p:cNvSpPr>
            <a:spLocks noGrp="1"/>
          </p:cNvSpPr>
          <p:nvPr>
            <p:ph type="body" sz="quarter" idx="18"/>
          </p:nvPr>
        </p:nvSpPr>
        <p:spPr/>
        <p:txBody>
          <a:bodyPr/>
          <a:lstStyle/>
          <a:p>
            <a:endParaRPr lang="es-ES" dirty="0"/>
          </a:p>
        </p:txBody>
      </p:sp>
      <p:sp>
        <p:nvSpPr>
          <p:cNvPr id="13" name="Marcador de texto 12">
            <a:extLst>
              <a:ext uri="{FF2B5EF4-FFF2-40B4-BE49-F238E27FC236}">
                <a16:creationId xmlns:a16="http://schemas.microsoft.com/office/drawing/2014/main" id="{A081CE28-F5DC-9966-7244-FB48AEEAB3C2}"/>
              </a:ext>
            </a:extLst>
          </p:cNvPr>
          <p:cNvSpPr>
            <a:spLocks noGrp="1"/>
          </p:cNvSpPr>
          <p:nvPr>
            <p:ph type="body" sz="quarter" idx="19"/>
          </p:nvPr>
        </p:nvSpPr>
        <p:spPr/>
        <p:txBody>
          <a:bodyPr/>
          <a:lstStyle/>
          <a:p>
            <a:endParaRPr lang="es-ES"/>
          </a:p>
        </p:txBody>
      </p:sp>
      <p:sp>
        <p:nvSpPr>
          <p:cNvPr id="14" name="Marcador de texto 13">
            <a:extLst>
              <a:ext uri="{FF2B5EF4-FFF2-40B4-BE49-F238E27FC236}">
                <a16:creationId xmlns:a16="http://schemas.microsoft.com/office/drawing/2014/main" id="{3AEA0C49-B223-E791-3614-787ACABCF2E7}"/>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2F7FBD5F-31CD-90E9-7610-0B17EEC7B844}"/>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26204DC2-3189-C25A-0E60-4C0E019DDAB1}"/>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DB483D7C-0C40-5261-8E3C-EEAE9CCFE1B9}"/>
              </a:ext>
            </a:extLst>
          </p:cNvPr>
          <p:cNvSpPr>
            <a:spLocks noGrp="1"/>
          </p:cNvSpPr>
          <p:nvPr>
            <p:ph type="body" sz="quarter" idx="24"/>
          </p:nvPr>
        </p:nvSpPr>
        <p:spPr/>
        <p:txBody>
          <a:bodyPr/>
          <a:lstStyle/>
          <a:p>
            <a:endParaRPr lang="es-ES"/>
          </a:p>
        </p:txBody>
      </p:sp>
      <p:graphicFrame>
        <p:nvGraphicFramePr>
          <p:cNvPr id="2" name="Marcador de contenido 5">
            <a:extLst>
              <a:ext uri="{FF2B5EF4-FFF2-40B4-BE49-F238E27FC236}">
                <a16:creationId xmlns:a16="http://schemas.microsoft.com/office/drawing/2014/main" id="{51B0320C-C627-D283-6FA1-7702D639191D}"/>
              </a:ext>
            </a:extLst>
          </p:cNvPr>
          <p:cNvGraphicFramePr>
            <a:graphicFrameLocks/>
          </p:cNvGraphicFramePr>
          <p:nvPr/>
        </p:nvGraphicFramePr>
        <p:xfrm>
          <a:off x="1165860" y="1714500"/>
          <a:ext cx="48768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Marcador de contenido 6">
            <a:extLst>
              <a:ext uri="{FF2B5EF4-FFF2-40B4-BE49-F238E27FC236}">
                <a16:creationId xmlns:a16="http://schemas.microsoft.com/office/drawing/2014/main" id="{34B8A1A3-D52D-7063-8511-F746D9BAFA7E}"/>
              </a:ext>
            </a:extLst>
          </p:cNvPr>
          <p:cNvGraphicFramePr>
            <a:graphicFrameLocks/>
          </p:cNvGraphicFramePr>
          <p:nvPr/>
        </p:nvGraphicFramePr>
        <p:xfrm>
          <a:off x="6250623" y="1714500"/>
          <a:ext cx="48768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id="{3E5F57E3-7C9C-FA85-E2CA-DEDF2EF008E0}"/>
              </a:ext>
            </a:extLst>
          </p:cNvPr>
          <p:cNvSpPr txBox="1"/>
          <p:nvPr/>
        </p:nvSpPr>
        <p:spPr>
          <a:xfrm>
            <a:off x="203517" y="1730240"/>
            <a:ext cx="967740" cy="461665"/>
          </a:xfrm>
          <a:prstGeom prst="rect">
            <a:avLst/>
          </a:prstGeom>
          <a:noFill/>
        </p:spPr>
        <p:txBody>
          <a:bodyPr wrap="square" rtlCol="0">
            <a:spAutoFit/>
          </a:bodyPr>
          <a:lstStyle/>
          <a:p>
            <a:r>
              <a:rPr lang="es-ES" sz="2400" dirty="0">
                <a:solidFill>
                  <a:schemeClr val="accent5"/>
                </a:solidFill>
              </a:rPr>
              <a:t>2007</a:t>
            </a:r>
          </a:p>
        </p:txBody>
      </p:sp>
      <p:sp>
        <p:nvSpPr>
          <p:cNvPr id="5" name="TextBox 4">
            <a:extLst>
              <a:ext uri="{FF2B5EF4-FFF2-40B4-BE49-F238E27FC236}">
                <a16:creationId xmlns:a16="http://schemas.microsoft.com/office/drawing/2014/main" id="{C775D2A2-A80D-48E1-850F-5B051D8DCFA1}"/>
              </a:ext>
            </a:extLst>
          </p:cNvPr>
          <p:cNvSpPr txBox="1"/>
          <p:nvPr/>
        </p:nvSpPr>
        <p:spPr>
          <a:xfrm rot="16200000">
            <a:off x="8988957" y="3565883"/>
            <a:ext cx="397906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335B74"/>
                </a:solidFill>
                <a:effectLst/>
                <a:uLnTx/>
                <a:uFillTx/>
                <a:latin typeface="Calibri" panose="020F0502020204030204"/>
                <a:ea typeface="+mn-ea"/>
                <a:cs typeface="+mn-cs"/>
              </a:rPr>
              <a:t>Fuente: Elaboración propia con datos de Eurostat.</a:t>
            </a:r>
            <a:endParaRPr kumimoji="0" lang="en-US" sz="1400" b="0" i="0" u="none" strike="noStrike" kern="1200" cap="none" spc="0" normalizeH="0" baseline="0" noProof="0" dirty="0">
              <a:ln>
                <a:noFill/>
              </a:ln>
              <a:solidFill>
                <a:srgbClr val="335B7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299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893FB-0B34-85B3-077E-FE51BB0AD9A7}"/>
            </a:ext>
          </a:extLst>
        </p:cNvPr>
        <p:cNvGrpSpPr/>
        <p:nvPr/>
      </p:nvGrpSpPr>
      <p:grpSpPr>
        <a:xfrm>
          <a:off x="0" y="0"/>
          <a:ext cx="0" cy="0"/>
          <a:chOff x="0" y="0"/>
          <a:chExt cx="0" cy="0"/>
        </a:xfrm>
      </p:grpSpPr>
      <p:sp>
        <p:nvSpPr>
          <p:cNvPr id="410626" name="Rectangle 2">
            <a:extLst>
              <a:ext uri="{FF2B5EF4-FFF2-40B4-BE49-F238E27FC236}">
                <a16:creationId xmlns:a16="http://schemas.microsoft.com/office/drawing/2014/main" id="{226574FF-C26E-3551-AA59-88BBCA16D16E}"/>
              </a:ext>
            </a:extLst>
          </p:cNvPr>
          <p:cNvSpPr>
            <a:spLocks noGrp="1" noChangeArrowheads="1"/>
          </p:cNvSpPr>
          <p:nvPr>
            <p:ph type="title"/>
          </p:nvPr>
        </p:nvSpPr>
        <p:spPr/>
        <p:txBody>
          <a:bodyPr>
            <a:normAutofit/>
          </a:bodyPr>
          <a:lstStyle/>
          <a:p>
            <a:r>
              <a:rPr lang="es-ES"/>
              <a:t>¿Dónde Estamos?</a:t>
            </a:r>
            <a:endParaRPr lang="es-ES" altLang="es-ES" dirty="0"/>
          </a:p>
        </p:txBody>
      </p:sp>
      <p:sp>
        <p:nvSpPr>
          <p:cNvPr id="410627" name="Rectangle 3">
            <a:extLst>
              <a:ext uri="{FF2B5EF4-FFF2-40B4-BE49-F238E27FC236}">
                <a16:creationId xmlns:a16="http://schemas.microsoft.com/office/drawing/2014/main" id="{18F1604B-CC97-D024-AE09-6B66CE0AC90E}"/>
              </a:ext>
            </a:extLst>
          </p:cNvPr>
          <p:cNvSpPr>
            <a:spLocks noGrp="1" noChangeArrowheads="1"/>
          </p:cNvSpPr>
          <p:nvPr>
            <p:ph sz="quarter" idx="1"/>
          </p:nvPr>
        </p:nvSpPr>
        <p:spPr/>
        <p:txBody>
          <a:bodyPr/>
          <a:lstStyle/>
          <a:p>
            <a:pPr marL="0" indent="0">
              <a:buNone/>
            </a:pPr>
            <a:endParaRPr lang="es-ES" altLang="es-ES" dirty="0">
              <a:latin typeface="Gill Sans"/>
            </a:endParaRPr>
          </a:p>
        </p:txBody>
      </p:sp>
      <p:sp>
        <p:nvSpPr>
          <p:cNvPr id="11" name="Marcador de texto 10">
            <a:extLst>
              <a:ext uri="{FF2B5EF4-FFF2-40B4-BE49-F238E27FC236}">
                <a16:creationId xmlns:a16="http://schemas.microsoft.com/office/drawing/2014/main" id="{7CD4D6C6-D71B-4BAA-1875-F3B42479CC11}"/>
              </a:ext>
            </a:extLst>
          </p:cNvPr>
          <p:cNvSpPr>
            <a:spLocks noGrp="1"/>
          </p:cNvSpPr>
          <p:nvPr>
            <p:ph type="body" sz="quarter" idx="17"/>
          </p:nvPr>
        </p:nvSpPr>
        <p:spPr/>
        <p:txBody>
          <a:bodyPr/>
          <a:lstStyle/>
          <a:p>
            <a:endParaRPr lang="es-ES" dirty="0"/>
          </a:p>
        </p:txBody>
      </p:sp>
      <p:sp>
        <p:nvSpPr>
          <p:cNvPr id="12" name="Marcador de texto 11">
            <a:extLst>
              <a:ext uri="{FF2B5EF4-FFF2-40B4-BE49-F238E27FC236}">
                <a16:creationId xmlns:a16="http://schemas.microsoft.com/office/drawing/2014/main" id="{36DC6AB3-A928-4542-B944-282AB0B54A07}"/>
              </a:ext>
            </a:extLst>
          </p:cNvPr>
          <p:cNvSpPr>
            <a:spLocks noGrp="1"/>
          </p:cNvSpPr>
          <p:nvPr>
            <p:ph type="body" sz="quarter" idx="18"/>
          </p:nvPr>
        </p:nvSpPr>
        <p:spPr/>
        <p:txBody>
          <a:bodyPr/>
          <a:lstStyle/>
          <a:p>
            <a:endParaRPr lang="es-ES" dirty="0"/>
          </a:p>
        </p:txBody>
      </p:sp>
      <p:sp>
        <p:nvSpPr>
          <p:cNvPr id="13" name="Marcador de texto 12">
            <a:extLst>
              <a:ext uri="{FF2B5EF4-FFF2-40B4-BE49-F238E27FC236}">
                <a16:creationId xmlns:a16="http://schemas.microsoft.com/office/drawing/2014/main" id="{DD841C51-175C-F3DE-E5A7-DC6D7CBCD687}"/>
              </a:ext>
            </a:extLst>
          </p:cNvPr>
          <p:cNvSpPr>
            <a:spLocks noGrp="1"/>
          </p:cNvSpPr>
          <p:nvPr>
            <p:ph type="body" sz="quarter" idx="19"/>
          </p:nvPr>
        </p:nvSpPr>
        <p:spPr/>
        <p:txBody>
          <a:bodyPr/>
          <a:lstStyle/>
          <a:p>
            <a:endParaRPr lang="es-ES"/>
          </a:p>
        </p:txBody>
      </p:sp>
      <p:sp>
        <p:nvSpPr>
          <p:cNvPr id="14" name="Marcador de texto 13">
            <a:extLst>
              <a:ext uri="{FF2B5EF4-FFF2-40B4-BE49-F238E27FC236}">
                <a16:creationId xmlns:a16="http://schemas.microsoft.com/office/drawing/2014/main" id="{054D432E-94BB-5982-E4BD-641EF3BFAA06}"/>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AA58C1F6-DB09-79AC-A2A3-BC87126981AF}"/>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8E49635A-5644-0265-F9BB-A9D012C2C725}"/>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E126FE75-2CEF-3415-94F8-7D96A08BA8BA}"/>
              </a:ext>
            </a:extLst>
          </p:cNvPr>
          <p:cNvSpPr>
            <a:spLocks noGrp="1"/>
          </p:cNvSpPr>
          <p:nvPr>
            <p:ph type="body" sz="quarter" idx="24"/>
          </p:nvPr>
        </p:nvSpPr>
        <p:spPr/>
        <p:txBody>
          <a:bodyPr/>
          <a:lstStyle/>
          <a:p>
            <a:endParaRPr lang="es-ES"/>
          </a:p>
        </p:txBody>
      </p:sp>
      <p:sp>
        <p:nvSpPr>
          <p:cNvPr id="4" name="CuadroTexto 3">
            <a:extLst>
              <a:ext uri="{FF2B5EF4-FFF2-40B4-BE49-F238E27FC236}">
                <a16:creationId xmlns:a16="http://schemas.microsoft.com/office/drawing/2014/main" id="{9342A11A-44DA-3EB3-F732-F4146C015B27}"/>
              </a:ext>
            </a:extLst>
          </p:cNvPr>
          <p:cNvSpPr txBox="1"/>
          <p:nvPr/>
        </p:nvSpPr>
        <p:spPr>
          <a:xfrm>
            <a:off x="203517" y="1730240"/>
            <a:ext cx="967740" cy="461665"/>
          </a:xfrm>
          <a:prstGeom prst="rect">
            <a:avLst/>
          </a:prstGeom>
          <a:noFill/>
        </p:spPr>
        <p:txBody>
          <a:bodyPr wrap="square" rtlCol="0">
            <a:spAutoFit/>
          </a:bodyPr>
          <a:lstStyle/>
          <a:p>
            <a:r>
              <a:rPr lang="es-ES" sz="2400" dirty="0">
                <a:solidFill>
                  <a:schemeClr val="accent5"/>
                </a:solidFill>
              </a:rPr>
              <a:t>2014</a:t>
            </a:r>
          </a:p>
        </p:txBody>
      </p:sp>
      <p:graphicFrame>
        <p:nvGraphicFramePr>
          <p:cNvPr id="5" name="Marcador de contenido 9">
            <a:extLst>
              <a:ext uri="{FF2B5EF4-FFF2-40B4-BE49-F238E27FC236}">
                <a16:creationId xmlns:a16="http://schemas.microsoft.com/office/drawing/2014/main" id="{25C63492-A99D-34ED-1786-14A90D8257A7}"/>
              </a:ext>
            </a:extLst>
          </p:cNvPr>
          <p:cNvGraphicFramePr>
            <a:graphicFrameLocks/>
          </p:cNvGraphicFramePr>
          <p:nvPr/>
        </p:nvGraphicFramePr>
        <p:xfrm>
          <a:off x="1295400" y="1730240"/>
          <a:ext cx="48768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Marcador de contenido 10">
            <a:extLst>
              <a:ext uri="{FF2B5EF4-FFF2-40B4-BE49-F238E27FC236}">
                <a16:creationId xmlns:a16="http://schemas.microsoft.com/office/drawing/2014/main" id="{C98B3D5D-3E07-168A-64E4-629820C9C3DA}"/>
              </a:ext>
            </a:extLst>
          </p:cNvPr>
          <p:cNvGraphicFramePr>
            <a:graphicFrameLocks/>
          </p:cNvGraphicFramePr>
          <p:nvPr/>
        </p:nvGraphicFramePr>
        <p:xfrm>
          <a:off x="6380163" y="1730240"/>
          <a:ext cx="48768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4">
            <a:extLst>
              <a:ext uri="{FF2B5EF4-FFF2-40B4-BE49-F238E27FC236}">
                <a16:creationId xmlns:a16="http://schemas.microsoft.com/office/drawing/2014/main" id="{4B20B6ED-D8CA-5034-5849-44EC09AF02BE}"/>
              </a:ext>
            </a:extLst>
          </p:cNvPr>
          <p:cNvSpPr txBox="1"/>
          <p:nvPr/>
        </p:nvSpPr>
        <p:spPr>
          <a:xfrm rot="16200000">
            <a:off x="9184338" y="3565883"/>
            <a:ext cx="397906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335B74"/>
                </a:solidFill>
                <a:effectLst/>
                <a:uLnTx/>
                <a:uFillTx/>
                <a:latin typeface="Calibri" panose="020F0502020204030204"/>
                <a:ea typeface="+mn-ea"/>
                <a:cs typeface="+mn-cs"/>
              </a:rPr>
              <a:t>Fuente: Elaboración propia con datos de Eurostat.</a:t>
            </a:r>
            <a:endParaRPr kumimoji="0" lang="en-US" sz="1400" b="0" i="0" u="none" strike="noStrike" kern="1200" cap="none" spc="0" normalizeH="0" baseline="0" noProof="0" dirty="0">
              <a:ln>
                <a:noFill/>
              </a:ln>
              <a:solidFill>
                <a:srgbClr val="335B7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960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2164D-6D8D-662A-4AF7-AAC042078DF3}"/>
            </a:ext>
          </a:extLst>
        </p:cNvPr>
        <p:cNvGrpSpPr/>
        <p:nvPr/>
      </p:nvGrpSpPr>
      <p:grpSpPr>
        <a:xfrm>
          <a:off x="0" y="0"/>
          <a:ext cx="0" cy="0"/>
          <a:chOff x="0" y="0"/>
          <a:chExt cx="0" cy="0"/>
        </a:xfrm>
      </p:grpSpPr>
      <p:sp>
        <p:nvSpPr>
          <p:cNvPr id="410626" name="Rectangle 2">
            <a:extLst>
              <a:ext uri="{FF2B5EF4-FFF2-40B4-BE49-F238E27FC236}">
                <a16:creationId xmlns:a16="http://schemas.microsoft.com/office/drawing/2014/main" id="{DADBA6DC-7CBD-22A7-0E76-AE1A2271417B}"/>
              </a:ext>
            </a:extLst>
          </p:cNvPr>
          <p:cNvSpPr>
            <a:spLocks noGrp="1" noChangeArrowheads="1"/>
          </p:cNvSpPr>
          <p:nvPr>
            <p:ph type="title"/>
          </p:nvPr>
        </p:nvSpPr>
        <p:spPr/>
        <p:txBody>
          <a:bodyPr>
            <a:normAutofit/>
          </a:bodyPr>
          <a:lstStyle/>
          <a:p>
            <a:r>
              <a:rPr lang="es-ES"/>
              <a:t>¿Dónde Estamos?</a:t>
            </a:r>
            <a:endParaRPr lang="es-ES" altLang="es-ES" dirty="0"/>
          </a:p>
        </p:txBody>
      </p:sp>
      <p:sp>
        <p:nvSpPr>
          <p:cNvPr id="410627" name="Rectangle 3">
            <a:extLst>
              <a:ext uri="{FF2B5EF4-FFF2-40B4-BE49-F238E27FC236}">
                <a16:creationId xmlns:a16="http://schemas.microsoft.com/office/drawing/2014/main" id="{D775ED75-93D9-CE5D-BB7D-5FD09A3D67E1}"/>
              </a:ext>
            </a:extLst>
          </p:cNvPr>
          <p:cNvSpPr>
            <a:spLocks noGrp="1" noChangeArrowheads="1"/>
          </p:cNvSpPr>
          <p:nvPr>
            <p:ph sz="quarter" idx="1"/>
          </p:nvPr>
        </p:nvSpPr>
        <p:spPr/>
        <p:txBody>
          <a:bodyPr/>
          <a:lstStyle/>
          <a:p>
            <a:r>
              <a:rPr lang="es-ES" altLang="es-ES" cap="small" dirty="0">
                <a:latin typeface="Gill Sans"/>
              </a:rPr>
              <a:t>Abordaje Alternativo</a:t>
            </a:r>
            <a:r>
              <a:rPr lang="es-ES" altLang="es-ES" dirty="0">
                <a:latin typeface="Gill Sans"/>
              </a:rPr>
              <a:t>: </a:t>
            </a:r>
          </a:p>
        </p:txBody>
      </p:sp>
      <p:sp>
        <p:nvSpPr>
          <p:cNvPr id="11" name="Marcador de texto 10">
            <a:extLst>
              <a:ext uri="{FF2B5EF4-FFF2-40B4-BE49-F238E27FC236}">
                <a16:creationId xmlns:a16="http://schemas.microsoft.com/office/drawing/2014/main" id="{77C0FB7A-8C72-8B0A-7E7B-E18963E87065}"/>
              </a:ext>
            </a:extLst>
          </p:cNvPr>
          <p:cNvSpPr>
            <a:spLocks noGrp="1"/>
          </p:cNvSpPr>
          <p:nvPr>
            <p:ph type="body" sz="quarter" idx="17"/>
          </p:nvPr>
        </p:nvSpPr>
        <p:spPr/>
        <p:txBody>
          <a:bodyPr/>
          <a:lstStyle/>
          <a:p>
            <a:endParaRPr lang="es-ES" dirty="0"/>
          </a:p>
        </p:txBody>
      </p:sp>
      <p:sp>
        <p:nvSpPr>
          <p:cNvPr id="12" name="Marcador de texto 11">
            <a:extLst>
              <a:ext uri="{FF2B5EF4-FFF2-40B4-BE49-F238E27FC236}">
                <a16:creationId xmlns:a16="http://schemas.microsoft.com/office/drawing/2014/main" id="{6437F3AF-666C-6A64-3510-260479E1ACBC}"/>
              </a:ext>
            </a:extLst>
          </p:cNvPr>
          <p:cNvSpPr>
            <a:spLocks noGrp="1"/>
          </p:cNvSpPr>
          <p:nvPr>
            <p:ph type="body" sz="quarter" idx="18"/>
          </p:nvPr>
        </p:nvSpPr>
        <p:spPr/>
        <p:txBody>
          <a:bodyPr/>
          <a:lstStyle/>
          <a:p>
            <a:endParaRPr lang="es-ES" dirty="0"/>
          </a:p>
        </p:txBody>
      </p:sp>
      <p:sp>
        <p:nvSpPr>
          <p:cNvPr id="13" name="Marcador de texto 12">
            <a:extLst>
              <a:ext uri="{FF2B5EF4-FFF2-40B4-BE49-F238E27FC236}">
                <a16:creationId xmlns:a16="http://schemas.microsoft.com/office/drawing/2014/main" id="{262483EA-BF25-44D8-F401-ABB16C1408B1}"/>
              </a:ext>
            </a:extLst>
          </p:cNvPr>
          <p:cNvSpPr>
            <a:spLocks noGrp="1"/>
          </p:cNvSpPr>
          <p:nvPr>
            <p:ph type="body" sz="quarter" idx="19"/>
          </p:nvPr>
        </p:nvSpPr>
        <p:spPr/>
        <p:txBody>
          <a:bodyPr/>
          <a:lstStyle/>
          <a:p>
            <a:endParaRPr lang="es-ES"/>
          </a:p>
        </p:txBody>
      </p:sp>
      <p:sp>
        <p:nvSpPr>
          <p:cNvPr id="14" name="Marcador de texto 13">
            <a:extLst>
              <a:ext uri="{FF2B5EF4-FFF2-40B4-BE49-F238E27FC236}">
                <a16:creationId xmlns:a16="http://schemas.microsoft.com/office/drawing/2014/main" id="{7432CB20-E3D5-B6C2-64BA-88187525D482}"/>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57398AF2-FA40-F74B-A7AF-435FB068ED00}"/>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64BD941A-C0FF-AA81-1AA0-39C6E63E8EFB}"/>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0F131E29-5685-A690-CB8C-89B3567A55DB}"/>
              </a:ext>
            </a:extLst>
          </p:cNvPr>
          <p:cNvSpPr>
            <a:spLocks noGrp="1"/>
          </p:cNvSpPr>
          <p:nvPr>
            <p:ph type="body" sz="quarter" idx="24"/>
          </p:nvPr>
        </p:nvSpPr>
        <p:spPr/>
        <p:txBody>
          <a:bodyPr/>
          <a:lstStyle/>
          <a:p>
            <a:endParaRPr lang="es-ES"/>
          </a:p>
        </p:txBody>
      </p:sp>
      <p:pic>
        <p:nvPicPr>
          <p:cNvPr id="3" name="Imagen 2">
            <a:extLst>
              <a:ext uri="{FF2B5EF4-FFF2-40B4-BE49-F238E27FC236}">
                <a16:creationId xmlns:a16="http://schemas.microsoft.com/office/drawing/2014/main" id="{3098B79A-50B9-B5EB-D4D4-36D217622898}"/>
              </a:ext>
            </a:extLst>
          </p:cNvPr>
          <p:cNvPicPr>
            <a:picLocks noChangeAspect="1"/>
          </p:cNvPicPr>
          <p:nvPr/>
        </p:nvPicPr>
        <p:blipFill>
          <a:blip r:embed="rId3"/>
          <a:stretch>
            <a:fillRect/>
          </a:stretch>
        </p:blipFill>
        <p:spPr>
          <a:xfrm>
            <a:off x="121213" y="1200912"/>
            <a:ext cx="6296500" cy="5273040"/>
          </a:xfrm>
          <a:prstGeom prst="rect">
            <a:avLst/>
          </a:prstGeom>
        </p:spPr>
      </p:pic>
      <p:pic>
        <p:nvPicPr>
          <p:cNvPr id="9" name="Imagen 8">
            <a:extLst>
              <a:ext uri="{FF2B5EF4-FFF2-40B4-BE49-F238E27FC236}">
                <a16:creationId xmlns:a16="http://schemas.microsoft.com/office/drawing/2014/main" id="{6103DFC3-6D0A-1B41-9ED0-3628A95D6538}"/>
              </a:ext>
            </a:extLst>
          </p:cNvPr>
          <p:cNvPicPr>
            <a:picLocks noChangeAspect="1"/>
          </p:cNvPicPr>
          <p:nvPr/>
        </p:nvPicPr>
        <p:blipFill>
          <a:blip r:embed="rId4"/>
          <a:stretch>
            <a:fillRect/>
          </a:stretch>
        </p:blipFill>
        <p:spPr>
          <a:xfrm>
            <a:off x="6018711" y="1200912"/>
            <a:ext cx="5914209" cy="5146342"/>
          </a:xfrm>
          <a:prstGeom prst="rect">
            <a:avLst/>
          </a:prstGeom>
        </p:spPr>
      </p:pic>
      <p:sp>
        <p:nvSpPr>
          <p:cNvPr id="7" name="TextBox 4">
            <a:extLst>
              <a:ext uri="{FF2B5EF4-FFF2-40B4-BE49-F238E27FC236}">
                <a16:creationId xmlns:a16="http://schemas.microsoft.com/office/drawing/2014/main" id="{51283A6C-F838-7B94-E15E-F0B0FA6F41D1}"/>
              </a:ext>
            </a:extLst>
          </p:cNvPr>
          <p:cNvSpPr txBox="1"/>
          <p:nvPr/>
        </p:nvSpPr>
        <p:spPr>
          <a:xfrm>
            <a:off x="3269464" y="6348151"/>
            <a:ext cx="880132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335B74"/>
                </a:solidFill>
                <a:effectLst/>
                <a:uLnTx/>
                <a:uFillTx/>
                <a:latin typeface="Calibri" panose="020F0502020204030204"/>
                <a:ea typeface="+mn-ea"/>
                <a:cs typeface="+mn-cs"/>
              </a:rPr>
              <a:t>Fuente: Consejo Económico y Social (2024), Informe 03|2024. Derechos, calidad de vida y atención a la infancia. CES.</a:t>
            </a:r>
            <a:endParaRPr kumimoji="0" lang="en-US" sz="1400" b="0" i="0" u="none" strike="noStrike" kern="1200" cap="none" spc="0" normalizeH="0" baseline="0" noProof="0" dirty="0">
              <a:ln>
                <a:noFill/>
              </a:ln>
              <a:solidFill>
                <a:srgbClr val="335B7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89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err="1"/>
              <a:t>Governanza</a:t>
            </a:r>
            <a:r>
              <a:rPr lang="es-ES" dirty="0"/>
              <a:t> europea y Estado de bienestar</a:t>
            </a:r>
          </a:p>
        </p:txBody>
      </p:sp>
      <p:sp>
        <p:nvSpPr>
          <p:cNvPr id="3" name="Content Placeholder 2"/>
          <p:cNvSpPr>
            <a:spLocks noGrp="1"/>
          </p:cNvSpPr>
          <p:nvPr>
            <p:ph sz="quarter" idx="1"/>
          </p:nvPr>
        </p:nvSpPr>
        <p:spPr/>
        <p:txBody>
          <a:bodyPr/>
          <a:lstStyle/>
          <a:p>
            <a:r>
              <a:rPr lang="es-ES_tradnl" dirty="0"/>
              <a:t>Tratado de Maastricht (1992)</a:t>
            </a:r>
          </a:p>
          <a:p>
            <a:pPr lvl="1"/>
            <a:r>
              <a:rPr lang="es-ES_tradnl" dirty="0" smtClean="0"/>
              <a:t>Reglas </a:t>
            </a:r>
            <a:r>
              <a:rPr lang="es-ES_tradnl" dirty="0"/>
              <a:t>presupuestarias</a:t>
            </a:r>
          </a:p>
          <a:p>
            <a:pPr lvl="2"/>
            <a:r>
              <a:rPr lang="es-ES_tradnl" dirty="0"/>
              <a:t>Tope de déficit en el 3% sobre el PIB</a:t>
            </a:r>
          </a:p>
          <a:p>
            <a:pPr lvl="2"/>
            <a:r>
              <a:rPr lang="es-ES_tradnl" dirty="0"/>
              <a:t>Tope de deuda en el 60% sobre el PIB</a:t>
            </a:r>
          </a:p>
          <a:p>
            <a:pPr lvl="1"/>
            <a:r>
              <a:rPr lang="es-ES_tradnl" dirty="0"/>
              <a:t>Tres prohibiciones:</a:t>
            </a:r>
          </a:p>
          <a:p>
            <a:pPr lvl="2"/>
            <a:r>
              <a:rPr lang="es-ES_tradnl" dirty="0"/>
              <a:t>Monetización del déficit (creación de dinero)</a:t>
            </a:r>
          </a:p>
          <a:p>
            <a:pPr lvl="2"/>
            <a:r>
              <a:rPr lang="es-ES_tradnl" dirty="0"/>
              <a:t>Financiación privilegiada en el sistema financiero</a:t>
            </a:r>
          </a:p>
          <a:p>
            <a:pPr lvl="2"/>
            <a:r>
              <a:rPr lang="es-ES_tradnl" dirty="0"/>
              <a:t>Rescate entre administraciones públicas a todos los niveles</a:t>
            </a:r>
          </a:p>
          <a:p>
            <a:pPr lvl="2"/>
            <a:endParaRPr lang="es-ES_tradnl" dirty="0"/>
          </a:p>
          <a:p>
            <a:r>
              <a:rPr lang="es-ES_tradnl" dirty="0"/>
              <a:t>Pacto de Estabilidad y Crecimiento (1997) </a:t>
            </a:r>
            <a:r>
              <a:rPr lang="es-ES_tradnl" dirty="0">
                <a:sym typeface="Wingdings" panose="05000000000000000000" pitchFamily="2" charset="2"/>
              </a:rPr>
              <a:t> </a:t>
            </a:r>
            <a:r>
              <a:rPr lang="es-ES_tradnl" dirty="0"/>
              <a:t>Refuerzo de Maastricht</a:t>
            </a:r>
          </a:p>
          <a:p>
            <a:endParaRPr lang="es-ES_tradnl" sz="3000" dirty="0"/>
          </a:p>
          <a:p>
            <a:pPr lvl="2"/>
            <a:endParaRPr lang="es-ES_tradnl" dirty="0"/>
          </a:p>
          <a:p>
            <a:pPr lvl="2"/>
            <a:endParaRPr lang="en-US" dirty="0"/>
          </a:p>
        </p:txBody>
      </p:sp>
      <p:sp>
        <p:nvSpPr>
          <p:cNvPr id="5" name="Marcador de número de diapositiva 4"/>
          <p:cNvSpPr>
            <a:spLocks noGrp="1"/>
          </p:cNvSpPr>
          <p:nvPr>
            <p:ph type="sldNum" sz="quarter" idx="15"/>
          </p:nvPr>
        </p:nvSpPr>
        <p:spPr/>
        <p:txBody>
          <a:bodyPr/>
          <a:lstStyle/>
          <a:p>
            <a:fld id="{132FADFE-3B8F-471C-ABF0-DBC7717ECBBC}" type="slidenum">
              <a:rPr lang="es-ES" smtClean="0"/>
              <a:pPr/>
              <a:t>36</a:t>
            </a:fld>
            <a:endParaRPr lang="es-ES" dirty="0"/>
          </a:p>
        </p:txBody>
      </p:sp>
      <p:sp>
        <p:nvSpPr>
          <p:cNvPr id="8" name="Marcador de texto 7">
            <a:extLst>
              <a:ext uri="{FF2B5EF4-FFF2-40B4-BE49-F238E27FC236}">
                <a16:creationId xmlns:a16="http://schemas.microsoft.com/office/drawing/2014/main" id="{FA0F2D23-F065-6DD9-8F85-01291E24AB0A}"/>
              </a:ext>
            </a:extLst>
          </p:cNvPr>
          <p:cNvSpPr>
            <a:spLocks noGrp="1"/>
          </p:cNvSpPr>
          <p:nvPr>
            <p:ph type="body" sz="quarter" idx="17"/>
          </p:nvPr>
        </p:nvSpPr>
        <p:spPr/>
        <p:txBody>
          <a:bodyPr/>
          <a:lstStyle/>
          <a:p>
            <a:endParaRPr lang="es-ES" dirty="0"/>
          </a:p>
        </p:txBody>
      </p:sp>
      <p:sp>
        <p:nvSpPr>
          <p:cNvPr id="9" name="Marcador de texto 8">
            <a:extLst>
              <a:ext uri="{FF2B5EF4-FFF2-40B4-BE49-F238E27FC236}">
                <a16:creationId xmlns:a16="http://schemas.microsoft.com/office/drawing/2014/main" id="{932F036E-7352-E672-ED13-B22666A74AEE}"/>
              </a:ext>
            </a:extLst>
          </p:cNvPr>
          <p:cNvSpPr>
            <a:spLocks noGrp="1"/>
          </p:cNvSpPr>
          <p:nvPr>
            <p:ph type="body" sz="quarter" idx="18"/>
          </p:nvPr>
        </p:nvSpPr>
        <p:spPr/>
        <p:txBody>
          <a:bodyPr/>
          <a:lstStyle/>
          <a:p>
            <a:endParaRPr lang="es-ES"/>
          </a:p>
        </p:txBody>
      </p:sp>
      <p:sp>
        <p:nvSpPr>
          <p:cNvPr id="10" name="Marcador de texto 9">
            <a:extLst>
              <a:ext uri="{FF2B5EF4-FFF2-40B4-BE49-F238E27FC236}">
                <a16:creationId xmlns:a16="http://schemas.microsoft.com/office/drawing/2014/main" id="{E5173B54-BD46-3304-5804-3ECB38847E06}"/>
              </a:ext>
            </a:extLst>
          </p:cNvPr>
          <p:cNvSpPr>
            <a:spLocks noGrp="1"/>
          </p:cNvSpPr>
          <p:nvPr>
            <p:ph type="body" sz="quarter" idx="19"/>
          </p:nvPr>
        </p:nvSpPr>
        <p:spPr/>
        <p:txBody>
          <a:bodyPr/>
          <a:lstStyle/>
          <a:p>
            <a:endParaRPr lang="es-ES"/>
          </a:p>
        </p:txBody>
      </p:sp>
      <p:sp>
        <p:nvSpPr>
          <p:cNvPr id="11" name="Marcador de texto 10">
            <a:extLst>
              <a:ext uri="{FF2B5EF4-FFF2-40B4-BE49-F238E27FC236}">
                <a16:creationId xmlns:a16="http://schemas.microsoft.com/office/drawing/2014/main" id="{1636787F-E45B-F58E-AA63-CF04D5D8823E}"/>
              </a:ext>
            </a:extLst>
          </p:cNvPr>
          <p:cNvSpPr>
            <a:spLocks noGrp="1"/>
          </p:cNvSpPr>
          <p:nvPr>
            <p:ph type="body" sz="quarter" idx="20"/>
          </p:nvPr>
        </p:nvSpPr>
        <p:spPr/>
        <p:txBody>
          <a:bodyPr/>
          <a:lstStyle/>
          <a:p>
            <a:endParaRPr lang="es-ES"/>
          </a:p>
        </p:txBody>
      </p:sp>
      <p:sp>
        <p:nvSpPr>
          <p:cNvPr id="12" name="Marcador de texto 11">
            <a:extLst>
              <a:ext uri="{FF2B5EF4-FFF2-40B4-BE49-F238E27FC236}">
                <a16:creationId xmlns:a16="http://schemas.microsoft.com/office/drawing/2014/main" id="{F11684E7-B1EA-C52B-1655-E10447029A53}"/>
              </a:ext>
            </a:extLst>
          </p:cNvPr>
          <p:cNvSpPr>
            <a:spLocks noGrp="1"/>
          </p:cNvSpPr>
          <p:nvPr>
            <p:ph type="body" sz="quarter" idx="21"/>
          </p:nvPr>
        </p:nvSpPr>
        <p:spPr/>
        <p:txBody>
          <a:bodyPr/>
          <a:lstStyle/>
          <a:p>
            <a:endParaRPr lang="es-ES"/>
          </a:p>
        </p:txBody>
      </p:sp>
      <p:sp>
        <p:nvSpPr>
          <p:cNvPr id="13" name="Marcador de texto 12">
            <a:extLst>
              <a:ext uri="{FF2B5EF4-FFF2-40B4-BE49-F238E27FC236}">
                <a16:creationId xmlns:a16="http://schemas.microsoft.com/office/drawing/2014/main" id="{8D3750F7-A3AA-2F6B-55A2-E72F7E85603E}"/>
              </a:ext>
            </a:extLst>
          </p:cNvPr>
          <p:cNvSpPr>
            <a:spLocks noGrp="1"/>
          </p:cNvSpPr>
          <p:nvPr>
            <p:ph type="body" sz="quarter" idx="23"/>
          </p:nvPr>
        </p:nvSpPr>
        <p:spPr/>
        <p:txBody>
          <a:bodyPr/>
          <a:lstStyle/>
          <a:p>
            <a:endParaRPr lang="es-ES"/>
          </a:p>
        </p:txBody>
      </p:sp>
      <p:sp>
        <p:nvSpPr>
          <p:cNvPr id="14" name="Marcador de texto 13">
            <a:extLst>
              <a:ext uri="{FF2B5EF4-FFF2-40B4-BE49-F238E27FC236}">
                <a16:creationId xmlns:a16="http://schemas.microsoft.com/office/drawing/2014/main" id="{5ECC6AA3-C38D-56DF-4F20-57760D08D27E}"/>
              </a:ext>
            </a:extLst>
          </p:cNvPr>
          <p:cNvSpPr>
            <a:spLocks noGrp="1"/>
          </p:cNvSpPr>
          <p:nvPr>
            <p:ph type="body" sz="quarter" idx="24"/>
          </p:nvPr>
        </p:nvSpPr>
        <p:spPr/>
        <p:txBody>
          <a:bodyPr/>
          <a:lstStyle/>
          <a:p>
            <a:endParaRPr lang="es-ES"/>
          </a:p>
        </p:txBody>
      </p:sp>
      <p:sp>
        <p:nvSpPr>
          <p:cNvPr id="15" name="Marcador de texto 7">
            <a:extLst>
              <a:ext uri="{FF2B5EF4-FFF2-40B4-BE49-F238E27FC236}">
                <a16:creationId xmlns:a16="http://schemas.microsoft.com/office/drawing/2014/main" id="{A1529F7B-5FBD-BF09-1379-77E934EA55BE}"/>
              </a:ext>
            </a:extLst>
          </p:cNvPr>
          <p:cNvSpPr txBox="1">
            <a:spLocks/>
          </p:cNvSpPr>
          <p:nvPr/>
        </p:nvSpPr>
        <p:spPr>
          <a:xfrm>
            <a:off x="1787501" y="15041"/>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1</a:t>
            </a:r>
            <a:endParaRPr lang="es-ES" dirty="0">
              <a:solidFill>
                <a:schemeClr val="accent5">
                  <a:lumMod val="60000"/>
                  <a:lumOff val="40000"/>
                </a:schemeClr>
              </a:solidFill>
            </a:endParaRPr>
          </a:p>
        </p:txBody>
      </p:sp>
      <p:sp>
        <p:nvSpPr>
          <p:cNvPr id="16" name="Marcador de texto 20">
            <a:extLst>
              <a:ext uri="{FF2B5EF4-FFF2-40B4-BE49-F238E27FC236}">
                <a16:creationId xmlns:a16="http://schemas.microsoft.com/office/drawing/2014/main" id="{50C160C0-096F-4802-5F94-2517B0A8419E}"/>
              </a:ext>
            </a:extLst>
          </p:cNvPr>
          <p:cNvSpPr txBox="1">
            <a:spLocks/>
          </p:cNvSpPr>
          <p:nvPr/>
        </p:nvSpPr>
        <p:spPr>
          <a:xfrm>
            <a:off x="3298293" y="4116"/>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2</a:t>
            </a:r>
            <a:endParaRPr lang="es-ES" dirty="0">
              <a:solidFill>
                <a:schemeClr val="accent5">
                  <a:lumMod val="60000"/>
                  <a:lumOff val="40000"/>
                </a:schemeClr>
              </a:solidFill>
            </a:endParaRPr>
          </a:p>
        </p:txBody>
      </p:sp>
      <p:sp>
        <p:nvSpPr>
          <p:cNvPr id="17" name="Marcador de texto 21">
            <a:extLst>
              <a:ext uri="{FF2B5EF4-FFF2-40B4-BE49-F238E27FC236}">
                <a16:creationId xmlns:a16="http://schemas.microsoft.com/office/drawing/2014/main" id="{986A6390-1E59-3F88-498C-A7D7572C342D}"/>
              </a:ext>
            </a:extLst>
          </p:cNvPr>
          <p:cNvSpPr txBox="1">
            <a:spLocks/>
          </p:cNvSpPr>
          <p:nvPr/>
        </p:nvSpPr>
        <p:spPr>
          <a:xfrm>
            <a:off x="4797420" y="4766"/>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t>TEMA 3</a:t>
            </a:r>
            <a:endParaRPr lang="es-ES" dirty="0"/>
          </a:p>
        </p:txBody>
      </p:sp>
      <p:sp>
        <p:nvSpPr>
          <p:cNvPr id="18" name="Marcador de texto 22">
            <a:extLst>
              <a:ext uri="{FF2B5EF4-FFF2-40B4-BE49-F238E27FC236}">
                <a16:creationId xmlns:a16="http://schemas.microsoft.com/office/drawing/2014/main" id="{C641328E-E66E-1A4E-ACE5-E1EC7F0E4BED}"/>
              </a:ext>
            </a:extLst>
          </p:cNvPr>
          <p:cNvSpPr txBox="1">
            <a:spLocks/>
          </p:cNvSpPr>
          <p:nvPr/>
        </p:nvSpPr>
        <p:spPr>
          <a:xfrm>
            <a:off x="6273420" y="4766"/>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4</a:t>
            </a:r>
            <a:endParaRPr lang="es-ES" dirty="0">
              <a:solidFill>
                <a:schemeClr val="accent5">
                  <a:lumMod val="60000"/>
                  <a:lumOff val="40000"/>
                </a:schemeClr>
              </a:solidFill>
            </a:endParaRPr>
          </a:p>
        </p:txBody>
      </p:sp>
      <p:sp>
        <p:nvSpPr>
          <p:cNvPr id="19" name="Marcador de texto 23">
            <a:extLst>
              <a:ext uri="{FF2B5EF4-FFF2-40B4-BE49-F238E27FC236}">
                <a16:creationId xmlns:a16="http://schemas.microsoft.com/office/drawing/2014/main" id="{BA26C47D-9C0D-46DB-155D-57CA2CFDB5E1}"/>
              </a:ext>
            </a:extLst>
          </p:cNvPr>
          <p:cNvSpPr txBox="1">
            <a:spLocks/>
          </p:cNvSpPr>
          <p:nvPr/>
        </p:nvSpPr>
        <p:spPr>
          <a:xfrm>
            <a:off x="7749420" y="-4012"/>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5</a:t>
            </a:r>
            <a:endParaRPr lang="es-ES" dirty="0">
              <a:solidFill>
                <a:schemeClr val="accent5">
                  <a:lumMod val="60000"/>
                  <a:lumOff val="40000"/>
                </a:schemeClr>
              </a:solidFill>
            </a:endParaRPr>
          </a:p>
        </p:txBody>
      </p:sp>
      <p:sp>
        <p:nvSpPr>
          <p:cNvPr id="20" name="Marcador de texto 24">
            <a:extLst>
              <a:ext uri="{FF2B5EF4-FFF2-40B4-BE49-F238E27FC236}">
                <a16:creationId xmlns:a16="http://schemas.microsoft.com/office/drawing/2014/main" id="{C5BBDE31-EB41-A12B-7338-927D1A47E352}"/>
              </a:ext>
            </a:extLst>
          </p:cNvPr>
          <p:cNvSpPr txBox="1">
            <a:spLocks/>
          </p:cNvSpPr>
          <p:nvPr/>
        </p:nvSpPr>
        <p:spPr>
          <a:xfrm>
            <a:off x="9225420" y="-4012"/>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6</a:t>
            </a:r>
            <a:endParaRPr lang="es-ES" dirty="0">
              <a:solidFill>
                <a:schemeClr val="accent5">
                  <a:lumMod val="60000"/>
                  <a:lumOff val="40000"/>
                </a:schemeClr>
              </a:solidFill>
            </a:endParaRPr>
          </a:p>
        </p:txBody>
      </p:sp>
    </p:spTree>
    <p:extLst>
      <p:ext uri="{BB962C8B-B14F-4D97-AF65-F5344CB8AC3E}">
        <p14:creationId xmlns:p14="http://schemas.microsoft.com/office/powerpoint/2010/main" val="1045257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Governanza europea y Estado de bienestar</a:t>
            </a:r>
            <a:endParaRPr lang="es-ES_tradnl" dirty="0"/>
          </a:p>
        </p:txBody>
      </p:sp>
      <p:sp>
        <p:nvSpPr>
          <p:cNvPr id="8" name="Marcador de contenido 7">
            <a:extLst>
              <a:ext uri="{FF2B5EF4-FFF2-40B4-BE49-F238E27FC236}">
                <a16:creationId xmlns:a16="http://schemas.microsoft.com/office/drawing/2014/main" id="{21A0D1E6-CB80-ED57-C0E3-C0A32272E53B}"/>
              </a:ext>
            </a:extLst>
          </p:cNvPr>
          <p:cNvSpPr>
            <a:spLocks noGrp="1"/>
          </p:cNvSpPr>
          <p:nvPr>
            <p:ph sz="quarter" idx="1"/>
          </p:nvPr>
        </p:nvSpPr>
        <p:spPr/>
        <p:txBody>
          <a:bodyPr/>
          <a:lstStyle/>
          <a:p>
            <a:endParaRPr lang="es-ES"/>
          </a:p>
        </p:txBody>
      </p:sp>
      <p:sp>
        <p:nvSpPr>
          <p:cNvPr id="5" name="Marcador de número de diapositiva 4"/>
          <p:cNvSpPr>
            <a:spLocks noGrp="1"/>
          </p:cNvSpPr>
          <p:nvPr>
            <p:ph type="sldNum" sz="quarter" idx="15"/>
          </p:nvPr>
        </p:nvSpPr>
        <p:spPr/>
        <p:txBody>
          <a:bodyPr/>
          <a:lstStyle/>
          <a:p>
            <a:fld id="{132FADFE-3B8F-471C-ABF0-DBC7717ECBBC}" type="slidenum">
              <a:rPr lang="es-ES" smtClean="0"/>
              <a:pPr/>
              <a:t>37</a:t>
            </a:fld>
            <a:endParaRPr lang="es-ES" dirty="0"/>
          </a:p>
        </p:txBody>
      </p:sp>
      <p:sp>
        <p:nvSpPr>
          <p:cNvPr id="9" name="Marcador de texto 8">
            <a:extLst>
              <a:ext uri="{FF2B5EF4-FFF2-40B4-BE49-F238E27FC236}">
                <a16:creationId xmlns:a16="http://schemas.microsoft.com/office/drawing/2014/main" id="{42BD8233-999E-E58E-D87F-6CC1D2CA63E5}"/>
              </a:ext>
            </a:extLst>
          </p:cNvPr>
          <p:cNvSpPr>
            <a:spLocks noGrp="1"/>
          </p:cNvSpPr>
          <p:nvPr>
            <p:ph type="body" sz="quarter" idx="17"/>
          </p:nvPr>
        </p:nvSpPr>
        <p:spPr/>
        <p:txBody>
          <a:bodyPr/>
          <a:lstStyle/>
          <a:p>
            <a:endParaRPr lang="es-ES"/>
          </a:p>
        </p:txBody>
      </p:sp>
      <p:sp>
        <p:nvSpPr>
          <p:cNvPr id="10" name="Marcador de texto 9">
            <a:extLst>
              <a:ext uri="{FF2B5EF4-FFF2-40B4-BE49-F238E27FC236}">
                <a16:creationId xmlns:a16="http://schemas.microsoft.com/office/drawing/2014/main" id="{6612C7FB-DC18-284C-1B52-E6B68F31A449}"/>
              </a:ext>
            </a:extLst>
          </p:cNvPr>
          <p:cNvSpPr>
            <a:spLocks noGrp="1"/>
          </p:cNvSpPr>
          <p:nvPr>
            <p:ph type="body" sz="quarter" idx="18"/>
          </p:nvPr>
        </p:nvSpPr>
        <p:spPr/>
        <p:txBody>
          <a:bodyPr/>
          <a:lstStyle/>
          <a:p>
            <a:endParaRPr lang="es-ES"/>
          </a:p>
        </p:txBody>
      </p:sp>
      <p:sp>
        <p:nvSpPr>
          <p:cNvPr id="12" name="Marcador de texto 11">
            <a:extLst>
              <a:ext uri="{FF2B5EF4-FFF2-40B4-BE49-F238E27FC236}">
                <a16:creationId xmlns:a16="http://schemas.microsoft.com/office/drawing/2014/main" id="{CD2721DE-FD86-10B7-F28E-F68208133BF6}"/>
              </a:ext>
            </a:extLst>
          </p:cNvPr>
          <p:cNvSpPr>
            <a:spLocks noGrp="1"/>
          </p:cNvSpPr>
          <p:nvPr>
            <p:ph type="body" sz="quarter" idx="19"/>
          </p:nvPr>
        </p:nvSpPr>
        <p:spPr/>
        <p:txBody>
          <a:bodyPr/>
          <a:lstStyle/>
          <a:p>
            <a:endParaRPr lang="es-ES"/>
          </a:p>
        </p:txBody>
      </p:sp>
      <p:sp>
        <p:nvSpPr>
          <p:cNvPr id="13" name="Marcador de texto 12">
            <a:extLst>
              <a:ext uri="{FF2B5EF4-FFF2-40B4-BE49-F238E27FC236}">
                <a16:creationId xmlns:a16="http://schemas.microsoft.com/office/drawing/2014/main" id="{92A1E266-539F-7CCE-AEC2-64868F8619DF}"/>
              </a:ext>
            </a:extLst>
          </p:cNvPr>
          <p:cNvSpPr>
            <a:spLocks noGrp="1"/>
          </p:cNvSpPr>
          <p:nvPr>
            <p:ph type="body" sz="quarter" idx="20"/>
          </p:nvPr>
        </p:nvSpPr>
        <p:spPr/>
        <p:txBody>
          <a:bodyPr/>
          <a:lstStyle/>
          <a:p>
            <a:endParaRPr lang="es-ES"/>
          </a:p>
        </p:txBody>
      </p:sp>
      <p:sp>
        <p:nvSpPr>
          <p:cNvPr id="14" name="Marcador de texto 13">
            <a:extLst>
              <a:ext uri="{FF2B5EF4-FFF2-40B4-BE49-F238E27FC236}">
                <a16:creationId xmlns:a16="http://schemas.microsoft.com/office/drawing/2014/main" id="{554B45EC-C742-13AB-45CD-C6484A8F0657}"/>
              </a:ext>
            </a:extLst>
          </p:cNvPr>
          <p:cNvSpPr>
            <a:spLocks noGrp="1"/>
          </p:cNvSpPr>
          <p:nvPr>
            <p:ph type="body" sz="quarter" idx="21"/>
          </p:nvPr>
        </p:nvSpPr>
        <p:spPr/>
        <p:txBody>
          <a:bodyPr/>
          <a:lstStyle/>
          <a:p>
            <a:endParaRPr lang="es-ES"/>
          </a:p>
        </p:txBody>
      </p:sp>
      <p:sp>
        <p:nvSpPr>
          <p:cNvPr id="15" name="Marcador de texto 14">
            <a:extLst>
              <a:ext uri="{FF2B5EF4-FFF2-40B4-BE49-F238E27FC236}">
                <a16:creationId xmlns:a16="http://schemas.microsoft.com/office/drawing/2014/main" id="{B56512E2-2202-772A-6A72-90792A9A6C67}"/>
              </a:ext>
            </a:extLst>
          </p:cNvPr>
          <p:cNvSpPr>
            <a:spLocks noGrp="1"/>
          </p:cNvSpPr>
          <p:nvPr>
            <p:ph type="body" sz="quarter" idx="23"/>
          </p:nvPr>
        </p:nvSpPr>
        <p:spPr/>
        <p:txBody>
          <a:bodyPr/>
          <a:lstStyle/>
          <a:p>
            <a:endParaRPr lang="es-ES"/>
          </a:p>
        </p:txBody>
      </p:sp>
      <p:sp>
        <p:nvSpPr>
          <p:cNvPr id="16" name="Marcador de texto 15">
            <a:extLst>
              <a:ext uri="{FF2B5EF4-FFF2-40B4-BE49-F238E27FC236}">
                <a16:creationId xmlns:a16="http://schemas.microsoft.com/office/drawing/2014/main" id="{703C164A-F768-74E5-883E-3699535B210C}"/>
              </a:ext>
            </a:extLst>
          </p:cNvPr>
          <p:cNvSpPr>
            <a:spLocks noGrp="1"/>
          </p:cNvSpPr>
          <p:nvPr>
            <p:ph type="body" sz="quarter" idx="24"/>
          </p:nvPr>
        </p:nvSpPr>
        <p:spPr/>
        <p:txBody>
          <a:bodyPr/>
          <a:lstStyle/>
          <a:p>
            <a:endParaRPr lang="es-ES"/>
          </a:p>
        </p:txBody>
      </p:sp>
      <p:graphicFrame>
        <p:nvGraphicFramePr>
          <p:cNvPr id="11" name="Table 10"/>
          <p:cNvGraphicFramePr>
            <a:graphicFrameLocks noGrp="1"/>
          </p:cNvGraphicFramePr>
          <p:nvPr>
            <p:extLst>
              <p:ext uri="{D42A27DB-BD31-4B8C-83A1-F6EECF244321}">
                <p14:modId xmlns:p14="http://schemas.microsoft.com/office/powerpoint/2010/main" val="1071064682"/>
              </p:ext>
            </p:extLst>
          </p:nvPr>
        </p:nvGraphicFramePr>
        <p:xfrm>
          <a:off x="561867" y="810775"/>
          <a:ext cx="4542997" cy="5262920"/>
        </p:xfrm>
        <a:graphic>
          <a:graphicData uri="http://schemas.openxmlformats.org/drawingml/2006/table">
            <a:tbl>
              <a:tblPr/>
              <a:tblGrid>
                <a:gridCol w="1320638">
                  <a:extLst>
                    <a:ext uri="{9D8B030D-6E8A-4147-A177-3AD203B41FA5}">
                      <a16:colId xmlns:a16="http://schemas.microsoft.com/office/drawing/2014/main" val="20000"/>
                    </a:ext>
                  </a:extLst>
                </a:gridCol>
                <a:gridCol w="460337">
                  <a:extLst>
                    <a:ext uri="{9D8B030D-6E8A-4147-A177-3AD203B41FA5}">
                      <a16:colId xmlns:a16="http://schemas.microsoft.com/office/drawing/2014/main" val="20001"/>
                    </a:ext>
                  </a:extLst>
                </a:gridCol>
                <a:gridCol w="460337">
                  <a:extLst>
                    <a:ext uri="{9D8B030D-6E8A-4147-A177-3AD203B41FA5}">
                      <a16:colId xmlns:a16="http://schemas.microsoft.com/office/drawing/2014/main" val="20002"/>
                    </a:ext>
                  </a:extLst>
                </a:gridCol>
                <a:gridCol w="460337">
                  <a:extLst>
                    <a:ext uri="{9D8B030D-6E8A-4147-A177-3AD203B41FA5}">
                      <a16:colId xmlns:a16="http://schemas.microsoft.com/office/drawing/2014/main" val="20003"/>
                    </a:ext>
                  </a:extLst>
                </a:gridCol>
                <a:gridCol w="460337">
                  <a:extLst>
                    <a:ext uri="{9D8B030D-6E8A-4147-A177-3AD203B41FA5}">
                      <a16:colId xmlns:a16="http://schemas.microsoft.com/office/drawing/2014/main" val="20004"/>
                    </a:ext>
                  </a:extLst>
                </a:gridCol>
                <a:gridCol w="460337">
                  <a:extLst>
                    <a:ext uri="{9D8B030D-6E8A-4147-A177-3AD203B41FA5}">
                      <a16:colId xmlns:a16="http://schemas.microsoft.com/office/drawing/2014/main" val="20005"/>
                    </a:ext>
                  </a:extLst>
                </a:gridCol>
                <a:gridCol w="460337">
                  <a:extLst>
                    <a:ext uri="{9D8B030D-6E8A-4147-A177-3AD203B41FA5}">
                      <a16:colId xmlns:a16="http://schemas.microsoft.com/office/drawing/2014/main" val="20006"/>
                    </a:ext>
                  </a:extLst>
                </a:gridCol>
                <a:gridCol w="460337">
                  <a:extLst>
                    <a:ext uri="{9D8B030D-6E8A-4147-A177-3AD203B41FA5}">
                      <a16:colId xmlns:a16="http://schemas.microsoft.com/office/drawing/2014/main" val="20007"/>
                    </a:ext>
                  </a:extLst>
                </a:gridCol>
              </a:tblGrid>
              <a:tr h="181480">
                <a:tc>
                  <a:txBody>
                    <a:bodyPr/>
                    <a:lstStyle/>
                    <a:p>
                      <a:pPr algn="l" fontAlgn="b"/>
                      <a:r>
                        <a:rPr lang="en-US" sz="1000" b="0" i="0" u="none" strike="noStrike" dirty="0">
                          <a:effectLst/>
                          <a:latin typeface="Arial"/>
                        </a:rPr>
                        <a:t>GEO/TIME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1995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1996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1997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1998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1999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0000"/>
                  </a:ext>
                </a:extLst>
              </a:tr>
              <a:tr h="181480">
                <a:tc>
                  <a:txBody>
                    <a:bodyPr/>
                    <a:lstStyle/>
                    <a:p>
                      <a:pPr algn="l" fontAlgn="b"/>
                      <a:r>
                        <a:rPr lang="en-US" sz="1000" b="0" i="0" u="none" strike="noStrike">
                          <a:effectLst/>
                          <a:latin typeface="Arial"/>
                        </a:rPr>
                        <a:t>Bélgica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1480">
                <a:tc>
                  <a:txBody>
                    <a:bodyPr/>
                    <a:lstStyle/>
                    <a:p>
                      <a:pPr algn="l" fontAlgn="b"/>
                      <a:r>
                        <a:rPr lang="en-US" sz="1000" b="0" i="0" u="none" strike="noStrike">
                          <a:effectLst/>
                          <a:latin typeface="Arial"/>
                        </a:rPr>
                        <a:t>Bulgaria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1480">
                <a:tc>
                  <a:txBody>
                    <a:bodyPr/>
                    <a:lstStyle/>
                    <a:p>
                      <a:pPr algn="l" fontAlgn="b"/>
                      <a:r>
                        <a:rPr lang="en-US" sz="1000" b="0" i="0" u="none" strike="noStrike">
                          <a:effectLst/>
                          <a:latin typeface="Arial"/>
                        </a:rPr>
                        <a:t>República Checa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-12,4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3"/>
                  </a:ext>
                </a:extLst>
              </a:tr>
              <a:tr h="181480">
                <a:tc>
                  <a:txBody>
                    <a:bodyPr/>
                    <a:lstStyle/>
                    <a:p>
                      <a:pPr algn="l" fontAlgn="b"/>
                      <a:r>
                        <a:rPr lang="en-US" sz="1000" b="0" i="0" u="none" strike="noStrike">
                          <a:effectLst/>
                          <a:latin typeface="Arial"/>
                        </a:rPr>
                        <a:t>Dinamarca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1480">
                <a:tc>
                  <a:txBody>
                    <a:bodyPr/>
                    <a:lstStyle/>
                    <a:p>
                      <a:pPr algn="l" fontAlgn="b"/>
                      <a:r>
                        <a:rPr lang="en-US" sz="1000" b="0" i="0" u="none" strike="noStrike">
                          <a:effectLst/>
                          <a:latin typeface="Arial"/>
                        </a:rPr>
                        <a:t>Alemania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-9,4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5"/>
                  </a:ext>
                </a:extLst>
              </a:tr>
              <a:tr h="181480">
                <a:tc>
                  <a:txBody>
                    <a:bodyPr/>
                    <a:lstStyle/>
                    <a:p>
                      <a:pPr algn="l" fontAlgn="b"/>
                      <a:r>
                        <a:rPr lang="en-US" sz="1000" b="0" i="0" u="none" strike="noStrike">
                          <a:effectLst/>
                          <a:latin typeface="Arial"/>
                        </a:rPr>
                        <a:t>Estonia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1480">
                <a:tc>
                  <a:txBody>
                    <a:bodyPr/>
                    <a:lstStyle/>
                    <a:p>
                      <a:pPr algn="l" fontAlgn="b"/>
                      <a:r>
                        <a:rPr lang="en-US" sz="1000" b="0" i="0" u="none" strike="noStrike">
                          <a:effectLst/>
                          <a:latin typeface="Arial"/>
                        </a:rPr>
                        <a:t>Irlanda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4,9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1480">
                <a:tc>
                  <a:txBody>
                    <a:bodyPr/>
                    <a:lstStyle/>
                    <a:p>
                      <a:pPr algn="l" fontAlgn="b"/>
                      <a:r>
                        <a:rPr lang="en-US" sz="1000" b="0" i="0" u="none" strike="noStrike">
                          <a:effectLst/>
                          <a:latin typeface="Arial"/>
                        </a:rPr>
                        <a:t>Grecia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-9,7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-8,2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8"/>
                  </a:ext>
                </a:extLst>
              </a:tr>
              <a:tr h="181480">
                <a:tc>
                  <a:txBody>
                    <a:bodyPr/>
                    <a:lstStyle/>
                    <a:p>
                      <a:pPr algn="l" fontAlgn="b"/>
                      <a:r>
                        <a:rPr lang="en-US" sz="1000" b="0" i="0" u="none" strike="noStrike">
                          <a:effectLst/>
                          <a:latin typeface="Arial"/>
                        </a:rPr>
                        <a:t>España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-7,0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1480">
                <a:tc>
                  <a:txBody>
                    <a:bodyPr/>
                    <a:lstStyle/>
                    <a:p>
                      <a:pPr algn="l" fontAlgn="b"/>
                      <a:r>
                        <a:rPr lang="en-US" sz="1000" b="0" i="0" u="none" strike="noStrike">
                          <a:effectLst/>
                          <a:latin typeface="Arial"/>
                        </a:rPr>
                        <a:t>Francia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-5,1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1480">
                <a:tc>
                  <a:txBody>
                    <a:bodyPr/>
                    <a:lstStyle/>
                    <a:p>
                      <a:pPr algn="l" fontAlgn="b"/>
                      <a:r>
                        <a:rPr lang="en-US" sz="1000" b="0" i="0" u="none" strike="noStrike">
                          <a:effectLst/>
                          <a:latin typeface="Arial"/>
                        </a:rPr>
                        <a:t>Croacia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1480">
                <a:tc>
                  <a:txBody>
                    <a:bodyPr/>
                    <a:lstStyle/>
                    <a:p>
                      <a:pPr algn="l" fontAlgn="b"/>
                      <a:r>
                        <a:rPr lang="en-US" sz="1000" b="0" i="0" u="none" strike="noStrike">
                          <a:effectLst/>
                          <a:latin typeface="Arial"/>
                        </a:rPr>
                        <a:t>Italia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-7,3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2"/>
                  </a:ext>
                </a:extLst>
              </a:tr>
              <a:tr h="181480">
                <a:tc>
                  <a:txBody>
                    <a:bodyPr/>
                    <a:lstStyle/>
                    <a:p>
                      <a:pPr algn="l" fontAlgn="b"/>
                      <a:r>
                        <a:rPr lang="en-US" sz="1000" b="0" i="0" u="none" strike="noStrike">
                          <a:effectLst/>
                          <a:latin typeface="Arial"/>
                        </a:rPr>
                        <a:t>Chipre</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1480">
                <a:tc>
                  <a:txBody>
                    <a:bodyPr/>
                    <a:lstStyle/>
                    <a:p>
                      <a:pPr algn="l" fontAlgn="b"/>
                      <a:r>
                        <a:rPr lang="en-US" sz="1000" b="0" i="0" u="none" strike="noStrike">
                          <a:effectLst/>
                          <a:latin typeface="Arial"/>
                        </a:rPr>
                        <a:t>Letonia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1480">
                <a:tc>
                  <a:txBody>
                    <a:bodyPr/>
                    <a:lstStyle/>
                    <a:p>
                      <a:pPr algn="l" fontAlgn="b"/>
                      <a:r>
                        <a:rPr lang="en-US" sz="1000" b="0" i="0" u="none" strike="noStrike">
                          <a:effectLst/>
                          <a:latin typeface="Arial"/>
                        </a:rPr>
                        <a:t>Lituania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5"/>
                  </a:ext>
                </a:extLst>
              </a:tr>
              <a:tr h="181480">
                <a:tc>
                  <a:txBody>
                    <a:bodyPr/>
                    <a:lstStyle/>
                    <a:p>
                      <a:pPr algn="l" fontAlgn="b"/>
                      <a:r>
                        <a:rPr lang="en-US" sz="1000" b="0" i="0" u="none" strike="noStrike">
                          <a:effectLst/>
                          <a:latin typeface="Arial"/>
                        </a:rPr>
                        <a:t>Luxemburgo</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5,9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5,9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1480">
                <a:tc>
                  <a:txBody>
                    <a:bodyPr/>
                    <a:lstStyle/>
                    <a:p>
                      <a:pPr algn="l" fontAlgn="b"/>
                      <a:r>
                        <a:rPr lang="en-US" sz="1000" b="0" i="0" u="none" strike="noStrike">
                          <a:effectLst/>
                          <a:latin typeface="Arial"/>
                        </a:rPr>
                        <a:t>Hungría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-8,6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7"/>
                  </a:ext>
                </a:extLst>
              </a:tr>
              <a:tr h="181480">
                <a:tc>
                  <a:txBody>
                    <a:bodyPr/>
                    <a:lstStyle/>
                    <a:p>
                      <a:pPr algn="l" fontAlgn="b"/>
                      <a:r>
                        <a:rPr lang="en-US" sz="1000" b="0" i="0" u="none" strike="noStrike">
                          <a:effectLst/>
                          <a:latin typeface="Arial"/>
                        </a:rPr>
                        <a:t>Malta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18"/>
                  </a:ext>
                </a:extLst>
              </a:tr>
              <a:tr h="181480">
                <a:tc>
                  <a:txBody>
                    <a:bodyPr/>
                    <a:lstStyle/>
                    <a:p>
                      <a:pPr algn="l" fontAlgn="b"/>
                      <a:r>
                        <a:rPr lang="en-US" sz="1000" b="0" i="0" u="none" strike="noStrike">
                          <a:effectLst/>
                          <a:latin typeface="Arial"/>
                        </a:rPr>
                        <a:t>Países Bajos</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-8,6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1480">
                <a:tc>
                  <a:txBody>
                    <a:bodyPr/>
                    <a:lstStyle/>
                    <a:p>
                      <a:pPr algn="l" fontAlgn="b"/>
                      <a:r>
                        <a:rPr lang="en-US" sz="1000" b="0" i="0" u="none" strike="noStrike">
                          <a:effectLst/>
                          <a:latin typeface="Arial"/>
                        </a:rPr>
                        <a:t>Austria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-6,1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81480">
                <a:tc>
                  <a:txBody>
                    <a:bodyPr/>
                    <a:lstStyle/>
                    <a:p>
                      <a:pPr algn="l" fontAlgn="b"/>
                      <a:r>
                        <a:rPr lang="en-US" sz="1000" b="0" i="0" u="none" strike="noStrike">
                          <a:effectLst/>
                          <a:latin typeface="Arial"/>
                        </a:rPr>
                        <a:t>Polonia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1"/>
                  </a:ext>
                </a:extLst>
              </a:tr>
              <a:tr h="181480">
                <a:tc>
                  <a:txBody>
                    <a:bodyPr/>
                    <a:lstStyle/>
                    <a:p>
                      <a:pPr algn="l" fontAlgn="b"/>
                      <a:r>
                        <a:rPr lang="en-US" sz="1000" b="0" i="0" u="none" strike="noStrike">
                          <a:effectLst/>
                          <a:latin typeface="Arial"/>
                        </a:rPr>
                        <a:t>Portugal</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2"/>
                  </a:ext>
                </a:extLst>
              </a:tr>
              <a:tr h="181480">
                <a:tc>
                  <a:txBody>
                    <a:bodyPr/>
                    <a:lstStyle/>
                    <a:p>
                      <a:pPr algn="l" fontAlgn="b"/>
                      <a:r>
                        <a:rPr lang="en-US" sz="1000" b="0" i="0" u="none" strike="noStrike">
                          <a:effectLst/>
                          <a:latin typeface="Arial"/>
                        </a:rPr>
                        <a:t>Rumanía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3"/>
                  </a:ext>
                </a:extLst>
              </a:tr>
              <a:tr h="181480">
                <a:tc>
                  <a:txBody>
                    <a:bodyPr/>
                    <a:lstStyle/>
                    <a:p>
                      <a:pPr algn="l" fontAlgn="b"/>
                      <a:r>
                        <a:rPr lang="en-US" sz="1000" b="0" i="0" u="none" strike="noStrike">
                          <a:effectLst/>
                          <a:latin typeface="Arial"/>
                        </a:rPr>
                        <a:t>Eslovenia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-8,2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4"/>
                  </a:ext>
                </a:extLst>
              </a:tr>
              <a:tr h="181480">
                <a:tc>
                  <a:txBody>
                    <a:bodyPr/>
                    <a:lstStyle/>
                    <a:p>
                      <a:pPr algn="l" fontAlgn="b"/>
                      <a:r>
                        <a:rPr lang="en-US" sz="1000" b="0" i="0" u="none" strike="noStrike">
                          <a:effectLst/>
                          <a:latin typeface="Arial"/>
                        </a:rPr>
                        <a:t>Eslovaquia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-3,3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25"/>
                  </a:ext>
                </a:extLst>
              </a:tr>
              <a:tr h="181480">
                <a:tc>
                  <a:txBody>
                    <a:bodyPr/>
                    <a:lstStyle/>
                    <a:p>
                      <a:pPr algn="l" fontAlgn="b"/>
                      <a:r>
                        <a:rPr lang="en-US" sz="1000" b="0" i="0" u="none" strike="noStrike">
                          <a:effectLst/>
                          <a:latin typeface="Arial"/>
                        </a:rPr>
                        <a:t>Finlandia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-5,9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6,9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81480">
                <a:tc>
                  <a:txBody>
                    <a:bodyPr/>
                    <a:lstStyle/>
                    <a:p>
                      <a:pPr algn="l" fontAlgn="b"/>
                      <a:r>
                        <a:rPr lang="en-US" sz="1000" b="0" i="0" u="none" strike="noStrike">
                          <a:effectLst/>
                          <a:latin typeface="Arial"/>
                        </a:rPr>
                        <a:t>Suecia</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-7,0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81480">
                <a:tc>
                  <a:txBody>
                    <a:bodyPr/>
                    <a:lstStyle/>
                    <a:p>
                      <a:pPr algn="l" fontAlgn="b"/>
                      <a:r>
                        <a:rPr lang="en-US" sz="1000" b="0" i="0" u="none" strike="noStrike">
                          <a:effectLst/>
                          <a:latin typeface="Arial"/>
                        </a:rPr>
                        <a:t>Reino Unido</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
        <p:nvSpPr>
          <p:cNvPr id="17" name="Marcador de texto 7">
            <a:extLst>
              <a:ext uri="{FF2B5EF4-FFF2-40B4-BE49-F238E27FC236}">
                <a16:creationId xmlns:a16="http://schemas.microsoft.com/office/drawing/2014/main" id="{85EE4176-FE9D-A5DF-894D-8F40054EE6E3}"/>
              </a:ext>
            </a:extLst>
          </p:cNvPr>
          <p:cNvSpPr txBox="1">
            <a:spLocks/>
          </p:cNvSpPr>
          <p:nvPr/>
        </p:nvSpPr>
        <p:spPr>
          <a:xfrm>
            <a:off x="1787501" y="15042"/>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1</a:t>
            </a:r>
            <a:endParaRPr lang="es-ES" dirty="0">
              <a:solidFill>
                <a:schemeClr val="accent5">
                  <a:lumMod val="60000"/>
                  <a:lumOff val="40000"/>
                </a:schemeClr>
              </a:solidFill>
            </a:endParaRPr>
          </a:p>
        </p:txBody>
      </p:sp>
      <p:sp>
        <p:nvSpPr>
          <p:cNvPr id="18" name="Marcador de texto 20">
            <a:extLst>
              <a:ext uri="{FF2B5EF4-FFF2-40B4-BE49-F238E27FC236}">
                <a16:creationId xmlns:a16="http://schemas.microsoft.com/office/drawing/2014/main" id="{96DACB6F-5DD9-B311-7E8E-BD92ACBF181C}"/>
              </a:ext>
            </a:extLst>
          </p:cNvPr>
          <p:cNvSpPr txBox="1">
            <a:spLocks/>
          </p:cNvSpPr>
          <p:nvPr/>
        </p:nvSpPr>
        <p:spPr>
          <a:xfrm>
            <a:off x="3298293" y="4117"/>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2</a:t>
            </a:r>
            <a:endParaRPr lang="es-ES" dirty="0">
              <a:solidFill>
                <a:schemeClr val="accent5">
                  <a:lumMod val="60000"/>
                  <a:lumOff val="40000"/>
                </a:schemeClr>
              </a:solidFill>
            </a:endParaRPr>
          </a:p>
        </p:txBody>
      </p:sp>
      <p:sp>
        <p:nvSpPr>
          <p:cNvPr id="19" name="Marcador de texto 21">
            <a:extLst>
              <a:ext uri="{FF2B5EF4-FFF2-40B4-BE49-F238E27FC236}">
                <a16:creationId xmlns:a16="http://schemas.microsoft.com/office/drawing/2014/main" id="{BE50A1D0-33E7-1500-02EA-23BB67E92721}"/>
              </a:ext>
            </a:extLst>
          </p:cNvPr>
          <p:cNvSpPr txBox="1">
            <a:spLocks/>
          </p:cNvSpPr>
          <p:nvPr/>
        </p:nvSpPr>
        <p:spPr>
          <a:xfrm>
            <a:off x="4797420" y="4767"/>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t>TEMA 3</a:t>
            </a:r>
            <a:endParaRPr lang="es-ES" dirty="0"/>
          </a:p>
        </p:txBody>
      </p:sp>
      <p:sp>
        <p:nvSpPr>
          <p:cNvPr id="20" name="Marcador de texto 22">
            <a:extLst>
              <a:ext uri="{FF2B5EF4-FFF2-40B4-BE49-F238E27FC236}">
                <a16:creationId xmlns:a16="http://schemas.microsoft.com/office/drawing/2014/main" id="{624E7315-744B-FB75-0FED-FAE99A742D2B}"/>
              </a:ext>
            </a:extLst>
          </p:cNvPr>
          <p:cNvSpPr txBox="1">
            <a:spLocks/>
          </p:cNvSpPr>
          <p:nvPr/>
        </p:nvSpPr>
        <p:spPr>
          <a:xfrm>
            <a:off x="6273420" y="4767"/>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4</a:t>
            </a:r>
            <a:endParaRPr lang="es-ES" dirty="0">
              <a:solidFill>
                <a:schemeClr val="accent5">
                  <a:lumMod val="60000"/>
                  <a:lumOff val="40000"/>
                </a:schemeClr>
              </a:solidFill>
            </a:endParaRPr>
          </a:p>
        </p:txBody>
      </p:sp>
      <p:sp>
        <p:nvSpPr>
          <p:cNvPr id="21" name="Marcador de texto 23">
            <a:extLst>
              <a:ext uri="{FF2B5EF4-FFF2-40B4-BE49-F238E27FC236}">
                <a16:creationId xmlns:a16="http://schemas.microsoft.com/office/drawing/2014/main" id="{E1908091-1909-A1AA-1847-7FBB8DB0056A}"/>
              </a:ext>
            </a:extLst>
          </p:cNvPr>
          <p:cNvSpPr txBox="1">
            <a:spLocks/>
          </p:cNvSpPr>
          <p:nvPr/>
        </p:nvSpPr>
        <p:spPr>
          <a:xfrm>
            <a:off x="7749420" y="-4011"/>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5</a:t>
            </a:r>
            <a:endParaRPr lang="es-ES" dirty="0">
              <a:solidFill>
                <a:schemeClr val="accent5">
                  <a:lumMod val="60000"/>
                  <a:lumOff val="40000"/>
                </a:schemeClr>
              </a:solidFill>
            </a:endParaRPr>
          </a:p>
        </p:txBody>
      </p:sp>
      <p:sp>
        <p:nvSpPr>
          <p:cNvPr id="22" name="Marcador de texto 24">
            <a:extLst>
              <a:ext uri="{FF2B5EF4-FFF2-40B4-BE49-F238E27FC236}">
                <a16:creationId xmlns:a16="http://schemas.microsoft.com/office/drawing/2014/main" id="{8BB8669D-974D-FB65-32DE-72D84463B165}"/>
              </a:ext>
            </a:extLst>
          </p:cNvPr>
          <p:cNvSpPr txBox="1">
            <a:spLocks/>
          </p:cNvSpPr>
          <p:nvPr/>
        </p:nvSpPr>
        <p:spPr>
          <a:xfrm>
            <a:off x="9225420" y="-4011"/>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6</a:t>
            </a:r>
            <a:endParaRPr lang="es-ES" dirty="0">
              <a:solidFill>
                <a:schemeClr val="accent5">
                  <a:lumMod val="60000"/>
                  <a:lumOff val="40000"/>
                </a:schemeClr>
              </a:solidFill>
            </a:endParaRPr>
          </a:p>
        </p:txBody>
      </p:sp>
      <p:graphicFrame>
        <p:nvGraphicFramePr>
          <p:cNvPr id="23" name="Table 3"/>
          <p:cNvGraphicFramePr>
            <a:graphicFrameLocks noGrp="1"/>
          </p:cNvGraphicFramePr>
          <p:nvPr>
            <p:extLst>
              <p:ext uri="{D42A27DB-BD31-4B8C-83A1-F6EECF244321}">
                <p14:modId xmlns:p14="http://schemas.microsoft.com/office/powerpoint/2010/main" val="1829444111"/>
              </p:ext>
            </p:extLst>
          </p:nvPr>
        </p:nvGraphicFramePr>
        <p:xfrm>
          <a:off x="5102890" y="810775"/>
          <a:ext cx="6689168" cy="5262920"/>
        </p:xfrm>
        <a:graphic>
          <a:graphicData uri="http://schemas.openxmlformats.org/drawingml/2006/table">
            <a:tbl>
              <a:tblPr/>
              <a:tblGrid>
                <a:gridCol w="418073">
                  <a:extLst>
                    <a:ext uri="{9D8B030D-6E8A-4147-A177-3AD203B41FA5}">
                      <a16:colId xmlns:a16="http://schemas.microsoft.com/office/drawing/2014/main" val="20001"/>
                    </a:ext>
                  </a:extLst>
                </a:gridCol>
                <a:gridCol w="418073">
                  <a:extLst>
                    <a:ext uri="{9D8B030D-6E8A-4147-A177-3AD203B41FA5}">
                      <a16:colId xmlns:a16="http://schemas.microsoft.com/office/drawing/2014/main" val="20002"/>
                    </a:ext>
                  </a:extLst>
                </a:gridCol>
                <a:gridCol w="418073">
                  <a:extLst>
                    <a:ext uri="{9D8B030D-6E8A-4147-A177-3AD203B41FA5}">
                      <a16:colId xmlns:a16="http://schemas.microsoft.com/office/drawing/2014/main" val="20003"/>
                    </a:ext>
                  </a:extLst>
                </a:gridCol>
                <a:gridCol w="418073">
                  <a:extLst>
                    <a:ext uri="{9D8B030D-6E8A-4147-A177-3AD203B41FA5}">
                      <a16:colId xmlns:a16="http://schemas.microsoft.com/office/drawing/2014/main" val="20004"/>
                    </a:ext>
                  </a:extLst>
                </a:gridCol>
                <a:gridCol w="418073">
                  <a:extLst>
                    <a:ext uri="{9D8B030D-6E8A-4147-A177-3AD203B41FA5}">
                      <a16:colId xmlns:a16="http://schemas.microsoft.com/office/drawing/2014/main" val="20005"/>
                    </a:ext>
                  </a:extLst>
                </a:gridCol>
                <a:gridCol w="418073">
                  <a:extLst>
                    <a:ext uri="{9D8B030D-6E8A-4147-A177-3AD203B41FA5}">
                      <a16:colId xmlns:a16="http://schemas.microsoft.com/office/drawing/2014/main" val="20006"/>
                    </a:ext>
                  </a:extLst>
                </a:gridCol>
                <a:gridCol w="418073">
                  <a:extLst>
                    <a:ext uri="{9D8B030D-6E8A-4147-A177-3AD203B41FA5}">
                      <a16:colId xmlns:a16="http://schemas.microsoft.com/office/drawing/2014/main" val="20007"/>
                    </a:ext>
                  </a:extLst>
                </a:gridCol>
                <a:gridCol w="418073">
                  <a:extLst>
                    <a:ext uri="{9D8B030D-6E8A-4147-A177-3AD203B41FA5}">
                      <a16:colId xmlns:a16="http://schemas.microsoft.com/office/drawing/2014/main" val="20008"/>
                    </a:ext>
                  </a:extLst>
                </a:gridCol>
                <a:gridCol w="418073">
                  <a:extLst>
                    <a:ext uri="{9D8B030D-6E8A-4147-A177-3AD203B41FA5}">
                      <a16:colId xmlns:a16="http://schemas.microsoft.com/office/drawing/2014/main" val="20009"/>
                    </a:ext>
                  </a:extLst>
                </a:gridCol>
                <a:gridCol w="418073">
                  <a:extLst>
                    <a:ext uri="{9D8B030D-6E8A-4147-A177-3AD203B41FA5}">
                      <a16:colId xmlns:a16="http://schemas.microsoft.com/office/drawing/2014/main" val="20010"/>
                    </a:ext>
                  </a:extLst>
                </a:gridCol>
                <a:gridCol w="418073">
                  <a:extLst>
                    <a:ext uri="{9D8B030D-6E8A-4147-A177-3AD203B41FA5}">
                      <a16:colId xmlns:a16="http://schemas.microsoft.com/office/drawing/2014/main" val="20011"/>
                    </a:ext>
                  </a:extLst>
                </a:gridCol>
                <a:gridCol w="418073">
                  <a:extLst>
                    <a:ext uri="{9D8B030D-6E8A-4147-A177-3AD203B41FA5}">
                      <a16:colId xmlns:a16="http://schemas.microsoft.com/office/drawing/2014/main" val="20012"/>
                    </a:ext>
                  </a:extLst>
                </a:gridCol>
                <a:gridCol w="418073">
                  <a:extLst>
                    <a:ext uri="{9D8B030D-6E8A-4147-A177-3AD203B41FA5}">
                      <a16:colId xmlns:a16="http://schemas.microsoft.com/office/drawing/2014/main" val="20013"/>
                    </a:ext>
                  </a:extLst>
                </a:gridCol>
                <a:gridCol w="418073">
                  <a:extLst>
                    <a:ext uri="{9D8B030D-6E8A-4147-A177-3AD203B41FA5}">
                      <a16:colId xmlns:a16="http://schemas.microsoft.com/office/drawing/2014/main" val="20014"/>
                    </a:ext>
                  </a:extLst>
                </a:gridCol>
                <a:gridCol w="418073">
                  <a:extLst>
                    <a:ext uri="{9D8B030D-6E8A-4147-A177-3AD203B41FA5}">
                      <a16:colId xmlns:a16="http://schemas.microsoft.com/office/drawing/2014/main" val="20015"/>
                    </a:ext>
                  </a:extLst>
                </a:gridCol>
                <a:gridCol w="418073">
                  <a:extLst>
                    <a:ext uri="{9D8B030D-6E8A-4147-A177-3AD203B41FA5}">
                      <a16:colId xmlns:a16="http://schemas.microsoft.com/office/drawing/2014/main" val="20016"/>
                    </a:ext>
                  </a:extLst>
                </a:gridCol>
              </a:tblGrid>
              <a:tr h="181480">
                <a:tc>
                  <a:txBody>
                    <a:bodyPr/>
                    <a:lstStyle/>
                    <a:p>
                      <a:pPr algn="l" fontAlgn="b"/>
                      <a:r>
                        <a:rPr lang="en-US" sz="1000" b="0" i="0" u="none" strike="noStrike" dirty="0">
                          <a:effectLst/>
                          <a:latin typeface="Arial"/>
                        </a:rPr>
                        <a:t>2002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US" sz="1000" b="0" i="0" u="none" strike="noStrike">
                          <a:effectLst/>
                          <a:latin typeface="Arial"/>
                        </a:rPr>
                        <a:t>2017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extLst>
                  <a:ext uri="{0D108BD9-81ED-4DB2-BD59-A6C34878D82A}">
                    <a16:rowId xmlns:a16="http://schemas.microsoft.com/office/drawing/2014/main" val="10000"/>
                  </a:ext>
                </a:extLst>
              </a:tr>
              <a:tr h="181480">
                <a:tc>
                  <a:txBody>
                    <a:bodyPr/>
                    <a:lstStyle/>
                    <a:p>
                      <a:pPr algn="r" fontAlgn="b"/>
                      <a:r>
                        <a:rPr lang="en-US" sz="1000" b="0" i="0" u="none" strike="noStrike">
                          <a:effectLst/>
                          <a:latin typeface="Arial"/>
                        </a:rPr>
                        <a:t>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1480">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1480">
                <a:tc>
                  <a:txBody>
                    <a:bodyPr/>
                    <a:lstStyle/>
                    <a:p>
                      <a:pPr algn="r" fontAlgn="b"/>
                      <a:r>
                        <a:rPr lang="en-US" sz="1000" b="0" i="0" u="none" strike="noStrike">
                          <a:solidFill>
                            <a:srgbClr val="9C0006"/>
                          </a:solidFill>
                          <a:effectLst/>
                          <a:latin typeface="Arial"/>
                        </a:rPr>
                        <a:t>-6,4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1480">
                <a:tc>
                  <a:txBody>
                    <a:bodyPr/>
                    <a:lstStyle/>
                    <a:p>
                      <a:pPr algn="r" fontAlgn="b"/>
                      <a:r>
                        <a:rPr lang="en-US" sz="1000" b="0" i="0" u="none" strike="noStrike">
                          <a:effectLst/>
                          <a:latin typeface="Arial"/>
                        </a:rPr>
                        <a:t>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1480">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1480">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1480">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-7,0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-13,8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-8,0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1480">
                <a:tc>
                  <a:txBody>
                    <a:bodyPr/>
                    <a:lstStyle/>
                    <a:p>
                      <a:pPr algn="r" fontAlgn="b"/>
                      <a:r>
                        <a:rPr lang="en-US" sz="1000" b="0" i="0" u="none" strike="noStrike">
                          <a:solidFill>
                            <a:srgbClr val="9C0006"/>
                          </a:solidFill>
                          <a:effectLst/>
                          <a:latin typeface="Arial"/>
                        </a:rPr>
                        <a:t>-6,0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-8,8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-15,1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-8,9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0,6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1480">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9"/>
                  </a:ext>
                </a:extLst>
              </a:tr>
              <a:tr h="181480">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1480">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-6,0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1480">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1480">
                <a:tc>
                  <a:txBody>
                    <a:bodyPr/>
                    <a:lstStyle/>
                    <a:p>
                      <a:pPr algn="r" fontAlgn="b"/>
                      <a:r>
                        <a:rPr lang="en-US" sz="1000" b="0" i="0" u="none" strike="noStrike">
                          <a:solidFill>
                            <a:srgbClr val="9C0006"/>
                          </a:solidFill>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81480">
                <a:tc>
                  <a:txBody>
                    <a:bodyPr/>
                    <a:lstStyle/>
                    <a:p>
                      <a:pPr algn="r" fontAlgn="b"/>
                      <a:r>
                        <a:rPr lang="en-US" sz="1000" b="0" i="0" u="none" strike="noStrike">
                          <a:effectLst/>
                          <a:latin typeface="Arial"/>
                        </a:rPr>
                        <a:t>-2,3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-8,7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81480">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-8,9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1480">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81480">
                <a:tc>
                  <a:txBody>
                    <a:bodyPr/>
                    <a:lstStyle/>
                    <a:p>
                      <a:pPr algn="r" fontAlgn="b"/>
                      <a:r>
                        <a:rPr lang="en-US" sz="1000" b="0" i="0" u="none" strike="noStrike">
                          <a:solidFill>
                            <a:srgbClr val="9C0006"/>
                          </a:solidFill>
                          <a:effectLst/>
                          <a:latin typeface="Arial"/>
                        </a:rPr>
                        <a:t>-8,8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81480">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1480">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1480">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81480">
                <a:tc>
                  <a:txBody>
                    <a:bodyPr/>
                    <a:lstStyle/>
                    <a:p>
                      <a:pPr algn="r" fontAlgn="b"/>
                      <a:r>
                        <a:rPr lang="en-US" sz="1000" b="0" i="0" u="none" strike="noStrike">
                          <a:solidFill>
                            <a:srgbClr val="9C0006"/>
                          </a:solidFill>
                          <a:effectLst/>
                          <a:latin typeface="Arial"/>
                        </a:rPr>
                        <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81480">
                <a:tc>
                  <a:txBody>
                    <a:bodyPr/>
                    <a:lstStyle/>
                    <a:p>
                      <a:pPr algn="r" fontAlgn="b"/>
                      <a:r>
                        <a:rPr lang="en-US" sz="1000" b="0" i="0" u="none" strike="noStrike">
                          <a:solidFill>
                            <a:srgbClr val="9C0006"/>
                          </a:solidFill>
                          <a:effectLst/>
                          <a:latin typeface="Arial"/>
                        </a:rPr>
                        <a:t>-3,3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81480">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81480">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-6,7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-14,7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81480">
                <a:tc>
                  <a:txBody>
                    <a:bodyPr/>
                    <a:lstStyle/>
                    <a:p>
                      <a:pPr algn="r" fontAlgn="b"/>
                      <a:r>
                        <a:rPr lang="en-US" sz="1000" b="0" i="0" u="none" strike="noStrike">
                          <a:solidFill>
                            <a:srgbClr val="9C0006"/>
                          </a:solidFill>
                          <a:effectLst/>
                          <a:latin typeface="Arial"/>
                        </a:rPr>
                        <a:t>-8,1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-7,8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81480">
                <a:tc>
                  <a:txBody>
                    <a:bodyPr/>
                    <a:lstStyle/>
                    <a:p>
                      <a:pPr algn="r" fontAlgn="b"/>
                      <a:r>
                        <a:rPr lang="en-US" sz="1000" b="0" i="0" u="none" strike="noStrike">
                          <a:effectLst/>
                          <a:latin typeface="Arial"/>
                        </a:rPr>
                        <a:t>4,1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5,1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4,2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81480">
                <a:tc>
                  <a:txBody>
                    <a:bodyPr/>
                    <a:lstStyle/>
                    <a:p>
                      <a:pPr algn="r" fontAlgn="b"/>
                      <a:r>
                        <a:rPr lang="en-US" sz="1000" b="0" i="0" u="none" strike="noStrike">
                          <a:effectLst/>
                          <a:latin typeface="Arial"/>
                        </a:rPr>
                        <a:t>-1,5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3,4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-0,7</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81480">
                <a:tc>
                  <a:txBody>
                    <a:bodyPr/>
                    <a:lstStyle/>
                    <a:p>
                      <a:pPr algn="r" fontAlgn="b"/>
                      <a:r>
                        <a:rPr lang="en-US" sz="1000" b="0" i="0" u="none" strike="noStrike">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-3,1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-2,8</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-2,6</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9C0006"/>
                          </a:solidFill>
                          <a:effectLst/>
                          <a:latin typeface="Arial"/>
                        </a:rPr>
                        <a:t>-5,2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-10,1</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-9,4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-7,5</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-8,2</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-5,4</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solidFill>
                            <a:srgbClr val="9C0006"/>
                          </a:solidFill>
                          <a:effectLst/>
                          <a:latin typeface="Arial"/>
                        </a:rPr>
                        <a:t>-4,3</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r" fontAlgn="b"/>
                      <a:r>
                        <a:rPr lang="en-US" sz="1000" b="0" i="0" u="none" strike="noStrike">
                          <a:effectLst/>
                          <a:latin typeface="Arial"/>
                        </a:rPr>
                        <a:t>-3,0</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effectLst/>
                          <a:latin typeface="Arial"/>
                        </a:rPr>
                        <a:t>-1,9</a:t>
                      </a:r>
                    </a:p>
                  </a:txBody>
                  <a:tcPr marL="6243" marR="6243" marT="62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2039118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a:t>La gobernanza fiscal y presupuestaria en la UE</a:t>
            </a:r>
            <a:endParaRPr lang="es-ES_tradnl" dirty="0"/>
          </a:p>
        </p:txBody>
      </p:sp>
      <p:sp>
        <p:nvSpPr>
          <p:cNvPr id="3" name="Content Placeholder 2"/>
          <p:cNvSpPr>
            <a:spLocks noGrp="1"/>
          </p:cNvSpPr>
          <p:nvPr>
            <p:ph sz="quarter" idx="1"/>
          </p:nvPr>
        </p:nvSpPr>
        <p:spPr/>
        <p:txBody>
          <a:bodyPr/>
          <a:lstStyle/>
          <a:p>
            <a:r>
              <a:rPr lang="es-ES_tradnl" dirty="0"/>
              <a:t>Reforma en 2011: </a:t>
            </a:r>
            <a:r>
              <a:rPr lang="es-ES_tradnl" dirty="0" err="1"/>
              <a:t>Six</a:t>
            </a:r>
            <a:r>
              <a:rPr lang="es-ES_tradnl" dirty="0"/>
              <a:t>-Pack. Seis nuevas medidas legislativas (Regla de Gasto)</a:t>
            </a:r>
          </a:p>
          <a:p>
            <a:r>
              <a:rPr lang="es-ES_tradnl" dirty="0"/>
              <a:t>Reforma en 2012: </a:t>
            </a:r>
            <a:r>
              <a:rPr lang="es-ES_tradnl" dirty="0" err="1"/>
              <a:t>Two</a:t>
            </a:r>
            <a:r>
              <a:rPr lang="es-ES_tradnl" dirty="0"/>
              <a:t>-Pack y Tratado de Estabilidad, Coordinación y Gobernanza (Fiscal Compact). </a:t>
            </a:r>
          </a:p>
          <a:p>
            <a:pPr lvl="1"/>
            <a:r>
              <a:rPr lang="es-ES_tradnl" dirty="0"/>
              <a:t>Incorporación al Derecho Nacional el compromiso de presupuesto equilibrado (artículo 135 Constitución Española y Ley de Estabilidad Presupuestaria y Sostenibilidad Financiera): permite un 0,5% del PIB de margen para déficit estructural.</a:t>
            </a:r>
          </a:p>
          <a:p>
            <a:pPr lvl="1"/>
            <a:r>
              <a:rPr lang="es-ES_tradnl" dirty="0"/>
              <a:t>Creación de AIREF</a:t>
            </a:r>
          </a:p>
          <a:p>
            <a:r>
              <a:rPr lang="es-ES_tradnl" dirty="0"/>
              <a:t>Supervisión a partir de Semestre Europeo.</a:t>
            </a:r>
          </a:p>
          <a:p>
            <a:r>
              <a:rPr lang="es-ES_tradnl" dirty="0"/>
              <a:t>La excepcionalidad del contexto de pandemia.</a:t>
            </a:r>
          </a:p>
          <a:p>
            <a:r>
              <a:rPr lang="es-ES_tradnl" dirty="0"/>
              <a:t>2024: retorno pero con modificaciones</a:t>
            </a:r>
          </a:p>
          <a:p>
            <a:endParaRPr lang="es-ES_tradnl" dirty="0"/>
          </a:p>
        </p:txBody>
      </p:sp>
      <p:sp>
        <p:nvSpPr>
          <p:cNvPr id="5" name="Marcador de número de diapositiva 4"/>
          <p:cNvSpPr>
            <a:spLocks noGrp="1"/>
          </p:cNvSpPr>
          <p:nvPr>
            <p:ph type="sldNum" sz="quarter" idx="15"/>
          </p:nvPr>
        </p:nvSpPr>
        <p:spPr/>
        <p:txBody>
          <a:bodyPr/>
          <a:lstStyle/>
          <a:p>
            <a:fld id="{132FADFE-3B8F-471C-ABF0-DBC7717ECBBC}" type="slidenum">
              <a:rPr lang="es-ES" smtClean="0"/>
              <a:pPr/>
              <a:t>38</a:t>
            </a:fld>
            <a:endParaRPr lang="es-ES" dirty="0"/>
          </a:p>
        </p:txBody>
      </p:sp>
      <p:sp>
        <p:nvSpPr>
          <p:cNvPr id="8" name="Marcador de texto 7">
            <a:extLst>
              <a:ext uri="{FF2B5EF4-FFF2-40B4-BE49-F238E27FC236}">
                <a16:creationId xmlns:a16="http://schemas.microsoft.com/office/drawing/2014/main" id="{8E0D0825-2EE7-9FB1-4548-DFAF67CE2502}"/>
              </a:ext>
            </a:extLst>
          </p:cNvPr>
          <p:cNvSpPr>
            <a:spLocks noGrp="1"/>
          </p:cNvSpPr>
          <p:nvPr>
            <p:ph type="body" sz="quarter" idx="17"/>
          </p:nvPr>
        </p:nvSpPr>
        <p:spPr/>
        <p:txBody>
          <a:bodyPr/>
          <a:lstStyle/>
          <a:p>
            <a:endParaRPr lang="es-ES"/>
          </a:p>
        </p:txBody>
      </p:sp>
      <p:sp>
        <p:nvSpPr>
          <p:cNvPr id="9" name="Marcador de texto 8">
            <a:extLst>
              <a:ext uri="{FF2B5EF4-FFF2-40B4-BE49-F238E27FC236}">
                <a16:creationId xmlns:a16="http://schemas.microsoft.com/office/drawing/2014/main" id="{12249ECD-F8A8-BA76-52E9-5E3B9B6ADB74}"/>
              </a:ext>
            </a:extLst>
          </p:cNvPr>
          <p:cNvSpPr>
            <a:spLocks noGrp="1"/>
          </p:cNvSpPr>
          <p:nvPr>
            <p:ph type="body" sz="quarter" idx="18"/>
          </p:nvPr>
        </p:nvSpPr>
        <p:spPr/>
        <p:txBody>
          <a:bodyPr/>
          <a:lstStyle/>
          <a:p>
            <a:endParaRPr lang="es-ES"/>
          </a:p>
        </p:txBody>
      </p:sp>
      <p:sp>
        <p:nvSpPr>
          <p:cNvPr id="10" name="Marcador de texto 9">
            <a:extLst>
              <a:ext uri="{FF2B5EF4-FFF2-40B4-BE49-F238E27FC236}">
                <a16:creationId xmlns:a16="http://schemas.microsoft.com/office/drawing/2014/main" id="{ACE5B6D2-6508-4C8B-8841-C00059E138C2}"/>
              </a:ext>
            </a:extLst>
          </p:cNvPr>
          <p:cNvSpPr>
            <a:spLocks noGrp="1"/>
          </p:cNvSpPr>
          <p:nvPr>
            <p:ph type="body" sz="quarter" idx="19"/>
          </p:nvPr>
        </p:nvSpPr>
        <p:spPr/>
        <p:txBody>
          <a:bodyPr/>
          <a:lstStyle/>
          <a:p>
            <a:endParaRPr lang="es-ES"/>
          </a:p>
        </p:txBody>
      </p:sp>
      <p:sp>
        <p:nvSpPr>
          <p:cNvPr id="11" name="Marcador de texto 10">
            <a:extLst>
              <a:ext uri="{FF2B5EF4-FFF2-40B4-BE49-F238E27FC236}">
                <a16:creationId xmlns:a16="http://schemas.microsoft.com/office/drawing/2014/main" id="{91B131AA-CBDE-A40A-7730-3E59E0FCC08F}"/>
              </a:ext>
            </a:extLst>
          </p:cNvPr>
          <p:cNvSpPr>
            <a:spLocks noGrp="1"/>
          </p:cNvSpPr>
          <p:nvPr>
            <p:ph type="body" sz="quarter" idx="20"/>
          </p:nvPr>
        </p:nvSpPr>
        <p:spPr/>
        <p:txBody>
          <a:bodyPr/>
          <a:lstStyle/>
          <a:p>
            <a:endParaRPr lang="es-ES"/>
          </a:p>
        </p:txBody>
      </p:sp>
      <p:sp>
        <p:nvSpPr>
          <p:cNvPr id="12" name="Marcador de texto 11">
            <a:extLst>
              <a:ext uri="{FF2B5EF4-FFF2-40B4-BE49-F238E27FC236}">
                <a16:creationId xmlns:a16="http://schemas.microsoft.com/office/drawing/2014/main" id="{2273D3E1-4569-5557-8991-AC9A462B1239}"/>
              </a:ext>
            </a:extLst>
          </p:cNvPr>
          <p:cNvSpPr>
            <a:spLocks noGrp="1"/>
          </p:cNvSpPr>
          <p:nvPr>
            <p:ph type="body" sz="quarter" idx="21"/>
          </p:nvPr>
        </p:nvSpPr>
        <p:spPr/>
        <p:txBody>
          <a:bodyPr/>
          <a:lstStyle/>
          <a:p>
            <a:endParaRPr lang="es-ES"/>
          </a:p>
        </p:txBody>
      </p:sp>
      <p:sp>
        <p:nvSpPr>
          <p:cNvPr id="13" name="Marcador de texto 12">
            <a:extLst>
              <a:ext uri="{FF2B5EF4-FFF2-40B4-BE49-F238E27FC236}">
                <a16:creationId xmlns:a16="http://schemas.microsoft.com/office/drawing/2014/main" id="{9C0F8F15-C93E-CF58-2937-F87924ED8C44}"/>
              </a:ext>
            </a:extLst>
          </p:cNvPr>
          <p:cNvSpPr>
            <a:spLocks noGrp="1"/>
          </p:cNvSpPr>
          <p:nvPr>
            <p:ph type="body" sz="quarter" idx="23"/>
          </p:nvPr>
        </p:nvSpPr>
        <p:spPr/>
        <p:txBody>
          <a:bodyPr/>
          <a:lstStyle/>
          <a:p>
            <a:endParaRPr lang="es-ES"/>
          </a:p>
        </p:txBody>
      </p:sp>
      <p:sp>
        <p:nvSpPr>
          <p:cNvPr id="14" name="Marcador de texto 13">
            <a:extLst>
              <a:ext uri="{FF2B5EF4-FFF2-40B4-BE49-F238E27FC236}">
                <a16:creationId xmlns:a16="http://schemas.microsoft.com/office/drawing/2014/main" id="{C205BB81-BED0-073B-2603-A8EDC3B63C5B}"/>
              </a:ext>
            </a:extLst>
          </p:cNvPr>
          <p:cNvSpPr>
            <a:spLocks noGrp="1"/>
          </p:cNvSpPr>
          <p:nvPr>
            <p:ph type="body" sz="quarter" idx="24"/>
          </p:nvPr>
        </p:nvSpPr>
        <p:spPr/>
        <p:txBody>
          <a:bodyPr/>
          <a:lstStyle/>
          <a:p>
            <a:endParaRPr lang="es-ES"/>
          </a:p>
        </p:txBody>
      </p:sp>
      <p:sp>
        <p:nvSpPr>
          <p:cNvPr id="15" name="Marcador de texto 7">
            <a:extLst>
              <a:ext uri="{FF2B5EF4-FFF2-40B4-BE49-F238E27FC236}">
                <a16:creationId xmlns:a16="http://schemas.microsoft.com/office/drawing/2014/main" id="{4F456A72-8016-33C3-0FF9-7632AD4AEED9}"/>
              </a:ext>
            </a:extLst>
          </p:cNvPr>
          <p:cNvSpPr txBox="1">
            <a:spLocks/>
          </p:cNvSpPr>
          <p:nvPr/>
        </p:nvSpPr>
        <p:spPr>
          <a:xfrm>
            <a:off x="1762788" y="15041"/>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1</a:t>
            </a:r>
            <a:endParaRPr lang="es-ES" dirty="0">
              <a:solidFill>
                <a:schemeClr val="accent5">
                  <a:lumMod val="60000"/>
                  <a:lumOff val="40000"/>
                </a:schemeClr>
              </a:solidFill>
            </a:endParaRPr>
          </a:p>
        </p:txBody>
      </p:sp>
      <p:sp>
        <p:nvSpPr>
          <p:cNvPr id="16" name="Marcador de texto 20">
            <a:extLst>
              <a:ext uri="{FF2B5EF4-FFF2-40B4-BE49-F238E27FC236}">
                <a16:creationId xmlns:a16="http://schemas.microsoft.com/office/drawing/2014/main" id="{288FA179-F02C-8DC0-8987-22D9F334C392}"/>
              </a:ext>
            </a:extLst>
          </p:cNvPr>
          <p:cNvSpPr txBox="1">
            <a:spLocks/>
          </p:cNvSpPr>
          <p:nvPr/>
        </p:nvSpPr>
        <p:spPr>
          <a:xfrm>
            <a:off x="3273580" y="4116"/>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2</a:t>
            </a:r>
            <a:endParaRPr lang="es-ES" dirty="0">
              <a:solidFill>
                <a:schemeClr val="accent5">
                  <a:lumMod val="60000"/>
                  <a:lumOff val="40000"/>
                </a:schemeClr>
              </a:solidFill>
            </a:endParaRPr>
          </a:p>
        </p:txBody>
      </p:sp>
      <p:sp>
        <p:nvSpPr>
          <p:cNvPr id="17" name="Marcador de texto 21">
            <a:extLst>
              <a:ext uri="{FF2B5EF4-FFF2-40B4-BE49-F238E27FC236}">
                <a16:creationId xmlns:a16="http://schemas.microsoft.com/office/drawing/2014/main" id="{EBE50D6D-E1F8-06C0-AEF1-B120E81812C2}"/>
              </a:ext>
            </a:extLst>
          </p:cNvPr>
          <p:cNvSpPr txBox="1">
            <a:spLocks/>
          </p:cNvSpPr>
          <p:nvPr/>
        </p:nvSpPr>
        <p:spPr>
          <a:xfrm>
            <a:off x="4772707" y="4766"/>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t>TEMA 3</a:t>
            </a:r>
            <a:endParaRPr lang="es-ES" dirty="0"/>
          </a:p>
        </p:txBody>
      </p:sp>
      <p:sp>
        <p:nvSpPr>
          <p:cNvPr id="18" name="Marcador de texto 22">
            <a:extLst>
              <a:ext uri="{FF2B5EF4-FFF2-40B4-BE49-F238E27FC236}">
                <a16:creationId xmlns:a16="http://schemas.microsoft.com/office/drawing/2014/main" id="{57ECE38F-AFBB-1607-3A9F-E12C27A84A38}"/>
              </a:ext>
            </a:extLst>
          </p:cNvPr>
          <p:cNvSpPr txBox="1">
            <a:spLocks/>
          </p:cNvSpPr>
          <p:nvPr/>
        </p:nvSpPr>
        <p:spPr>
          <a:xfrm>
            <a:off x="6248707" y="4766"/>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4</a:t>
            </a:r>
            <a:endParaRPr lang="es-ES" dirty="0">
              <a:solidFill>
                <a:schemeClr val="accent5">
                  <a:lumMod val="60000"/>
                  <a:lumOff val="40000"/>
                </a:schemeClr>
              </a:solidFill>
            </a:endParaRPr>
          </a:p>
        </p:txBody>
      </p:sp>
      <p:sp>
        <p:nvSpPr>
          <p:cNvPr id="19" name="Marcador de texto 23">
            <a:extLst>
              <a:ext uri="{FF2B5EF4-FFF2-40B4-BE49-F238E27FC236}">
                <a16:creationId xmlns:a16="http://schemas.microsoft.com/office/drawing/2014/main" id="{C346CDCA-81AD-89C1-9468-F0345C5BBB56}"/>
              </a:ext>
            </a:extLst>
          </p:cNvPr>
          <p:cNvSpPr txBox="1">
            <a:spLocks/>
          </p:cNvSpPr>
          <p:nvPr/>
        </p:nvSpPr>
        <p:spPr>
          <a:xfrm>
            <a:off x="7724707" y="-4012"/>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5</a:t>
            </a:r>
            <a:endParaRPr lang="es-ES" dirty="0">
              <a:solidFill>
                <a:schemeClr val="accent5">
                  <a:lumMod val="60000"/>
                  <a:lumOff val="40000"/>
                </a:schemeClr>
              </a:solidFill>
            </a:endParaRPr>
          </a:p>
        </p:txBody>
      </p:sp>
      <p:sp>
        <p:nvSpPr>
          <p:cNvPr id="20" name="Marcador de texto 24">
            <a:extLst>
              <a:ext uri="{FF2B5EF4-FFF2-40B4-BE49-F238E27FC236}">
                <a16:creationId xmlns:a16="http://schemas.microsoft.com/office/drawing/2014/main" id="{8C65F2A3-5867-B6EF-27A7-83218FED3D94}"/>
              </a:ext>
            </a:extLst>
          </p:cNvPr>
          <p:cNvSpPr txBox="1">
            <a:spLocks/>
          </p:cNvSpPr>
          <p:nvPr/>
        </p:nvSpPr>
        <p:spPr>
          <a:xfrm>
            <a:off x="9200707" y="-4012"/>
            <a:ext cx="1476000" cy="300220"/>
          </a:xfrm>
          <a:prstGeom prst="rect">
            <a:avLst/>
          </a:prstGeom>
        </p:spPr>
        <p:txBody>
          <a:bodyPr/>
          <a:lstStyle>
            <a:lvl1pPr marL="0" indent="0" algn="l" defTabSz="914400" rtl="0" eaLnBrk="1" latinLnBrk="0" hangingPunct="1">
              <a:lnSpc>
                <a:spcPct val="100000"/>
              </a:lnSpc>
              <a:spcBef>
                <a:spcPts val="1000"/>
              </a:spcBef>
              <a:buFont typeface="Wingdings" charset="2"/>
              <a:buNone/>
              <a:defRPr sz="1600" kern="1200">
                <a:solidFill>
                  <a:schemeClr val="bg1"/>
                </a:solidFill>
                <a:latin typeface="+mj-lt"/>
                <a:ea typeface="Trebuchet MS" panose="020B0603020202020204" pitchFamily="34" charset="0"/>
                <a:cs typeface="Arial" charset="0"/>
              </a:defRPr>
            </a:lvl1pPr>
            <a:lvl2pPr marL="457200" indent="0" algn="l" defTabSz="914400" rtl="0" eaLnBrk="1" latinLnBrk="0" hangingPunct="1">
              <a:lnSpc>
                <a:spcPct val="90000"/>
              </a:lnSpc>
              <a:spcBef>
                <a:spcPts val="500"/>
              </a:spcBef>
              <a:buFont typeface="Wingdings" charset="2"/>
              <a:buNone/>
              <a:tabLst>
                <a:tab pos="9020175" algn="l"/>
              </a:tabLst>
              <a:defRPr sz="1100" kern="1200">
                <a:solidFill>
                  <a:schemeClr val="tx1"/>
                </a:solidFill>
                <a:latin typeface="+mj-lt"/>
                <a:ea typeface="Trebuchet MS" panose="020B0603020202020204" pitchFamily="34" charset="0"/>
                <a:cs typeface="Arial" charset="0"/>
              </a:defRPr>
            </a:lvl2pPr>
            <a:lvl3pPr marL="9144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3pPr>
            <a:lvl4pPr marL="13716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4pPr>
            <a:lvl5pPr marL="1828800" indent="0" algn="l" defTabSz="914400" rtl="0" eaLnBrk="1" latinLnBrk="0" hangingPunct="1">
              <a:lnSpc>
                <a:spcPct val="90000"/>
              </a:lnSpc>
              <a:spcBef>
                <a:spcPts val="500"/>
              </a:spcBef>
              <a:buFont typeface="Wingdings" charset="2"/>
              <a:buNone/>
              <a:defRPr sz="1100" kern="1200">
                <a:solidFill>
                  <a:schemeClr val="tx1"/>
                </a:solidFill>
                <a:latin typeface="+mj-lt"/>
                <a:ea typeface="Trebuchet MS" panose="020B0603020202020204" pitchFamily="34"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5">
                    <a:lumMod val="60000"/>
                    <a:lumOff val="40000"/>
                  </a:schemeClr>
                </a:solidFill>
              </a:rPr>
              <a:t>TEMA 6</a:t>
            </a:r>
            <a:endParaRPr lang="es-ES" dirty="0">
              <a:solidFill>
                <a:schemeClr val="accent5">
                  <a:lumMod val="60000"/>
                  <a:lumOff val="40000"/>
                </a:schemeClr>
              </a:solidFill>
            </a:endParaRPr>
          </a:p>
        </p:txBody>
      </p:sp>
    </p:spTree>
    <p:extLst>
      <p:ext uri="{BB962C8B-B14F-4D97-AF65-F5344CB8AC3E}">
        <p14:creationId xmlns:p14="http://schemas.microsoft.com/office/powerpoint/2010/main" val="2072389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3F197-E8C3-8225-2808-F7416571E39D}"/>
            </a:ext>
          </a:extLst>
        </p:cNvPr>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B61BBDF4-CBAE-7E68-C755-9C1ED34B9DAC}"/>
              </a:ext>
            </a:extLst>
          </p:cNvPr>
          <p:cNvSpPr>
            <a:spLocks noGrp="1"/>
          </p:cNvSpPr>
          <p:nvPr>
            <p:ph sz="quarter" idx="1"/>
          </p:nvPr>
        </p:nvSpPr>
        <p:spPr/>
        <p:txBody>
          <a:bodyPr>
            <a:normAutofit lnSpcReduction="10000"/>
          </a:bodyPr>
          <a:lstStyle/>
          <a:p>
            <a:r>
              <a:rPr lang="es-ES" dirty="0"/>
              <a:t>Retos del Estado de bienestar:</a:t>
            </a:r>
          </a:p>
          <a:p>
            <a:pPr lvl="1"/>
            <a:r>
              <a:rPr lang="es-ES" dirty="0"/>
              <a:t>Problemas demográficos</a:t>
            </a:r>
          </a:p>
          <a:p>
            <a:pPr lvl="1"/>
            <a:r>
              <a:rPr lang="es-ES" dirty="0"/>
              <a:t>Digitalización</a:t>
            </a:r>
          </a:p>
          <a:p>
            <a:pPr lvl="1"/>
            <a:r>
              <a:rPr lang="es-ES" dirty="0" smtClean="0"/>
              <a:t>Conflicto </a:t>
            </a:r>
            <a:r>
              <a:rPr lang="es-ES" dirty="0"/>
              <a:t>entre crecimiento económico y crisis ecológica</a:t>
            </a:r>
          </a:p>
          <a:p>
            <a:pPr lvl="2"/>
            <a:r>
              <a:rPr lang="es-ES" dirty="0"/>
              <a:t>Dependencia de los Estados de Bienestar</a:t>
            </a:r>
          </a:p>
          <a:p>
            <a:pPr lvl="2"/>
            <a:r>
              <a:rPr lang="es-ES" dirty="0"/>
              <a:t>Menor crecimiento</a:t>
            </a:r>
          </a:p>
          <a:p>
            <a:pPr lvl="2"/>
            <a:r>
              <a:rPr lang="es-ES" dirty="0"/>
              <a:t>Crisis </a:t>
            </a:r>
            <a:r>
              <a:rPr lang="es-ES" dirty="0" smtClean="0"/>
              <a:t>ecológica</a:t>
            </a:r>
          </a:p>
          <a:p>
            <a:pPr lvl="1"/>
            <a:r>
              <a:rPr lang="es-ES" dirty="0" smtClean="0"/>
              <a:t>Chauvinismo del bienestar</a:t>
            </a:r>
            <a:endParaRPr lang="es-ES" dirty="0"/>
          </a:p>
          <a:p>
            <a:pPr lvl="1"/>
            <a:endParaRPr lang="es-ES" dirty="0"/>
          </a:p>
          <a:p>
            <a:r>
              <a:rPr lang="es-ES" dirty="0"/>
              <a:t>Respuestas </a:t>
            </a:r>
            <a:r>
              <a:rPr lang="es-ES" dirty="0" smtClean="0"/>
              <a:t>(debates sobre el papel) del </a:t>
            </a:r>
            <a:r>
              <a:rPr lang="es-ES" dirty="0"/>
              <a:t>Estado de bienestar:</a:t>
            </a:r>
          </a:p>
          <a:p>
            <a:pPr lvl="1"/>
            <a:r>
              <a:rPr lang="es-ES" dirty="0"/>
              <a:t>Estados de bienestar como facilitadores de la distribución de la productividad generada por la digitalización</a:t>
            </a:r>
          </a:p>
          <a:p>
            <a:pPr lvl="1"/>
            <a:r>
              <a:rPr lang="es-ES" dirty="0"/>
              <a:t>Introducción de medidas más novedosas para resolver escasez de empleos, como la renta básica o el empleo garantizado</a:t>
            </a:r>
          </a:p>
          <a:p>
            <a:pPr lvl="1"/>
            <a:r>
              <a:rPr lang="es-ES" dirty="0"/>
              <a:t>Hipótesis de la sinergia</a:t>
            </a:r>
          </a:p>
          <a:p>
            <a:pPr lvl="1"/>
            <a:endParaRPr lang="es-ES" dirty="0"/>
          </a:p>
          <a:p>
            <a:pPr marL="228600" lvl="1">
              <a:spcBef>
                <a:spcPts val="1000"/>
              </a:spcBef>
            </a:pPr>
            <a:r>
              <a:rPr lang="es-ES" sz="2400" dirty="0">
                <a:solidFill>
                  <a:schemeClr val="accent5"/>
                </a:solidFill>
                <a:latin typeface="Gill Sans"/>
              </a:rPr>
              <a:t>¿Se pueden afrontar estos retos en un contexto de restricciones europeas?</a:t>
            </a:r>
          </a:p>
          <a:p>
            <a:pPr lvl="1"/>
            <a:endParaRPr lang="es-ES" dirty="0"/>
          </a:p>
        </p:txBody>
      </p:sp>
      <p:sp>
        <p:nvSpPr>
          <p:cNvPr id="4" name="Marcador de texto 3">
            <a:extLst>
              <a:ext uri="{FF2B5EF4-FFF2-40B4-BE49-F238E27FC236}">
                <a16:creationId xmlns:a16="http://schemas.microsoft.com/office/drawing/2014/main" id="{363A7B9D-1178-54FF-5AE5-B97E52C170DE}"/>
              </a:ext>
            </a:extLst>
          </p:cNvPr>
          <p:cNvSpPr>
            <a:spLocks noGrp="1"/>
          </p:cNvSpPr>
          <p:nvPr>
            <p:ph type="body" sz="quarter" idx="17"/>
          </p:nvPr>
        </p:nvSpPr>
        <p:spPr/>
        <p:txBody>
          <a:bodyPr/>
          <a:lstStyle/>
          <a:p>
            <a:endParaRPr lang="es-ES" dirty="0"/>
          </a:p>
        </p:txBody>
      </p:sp>
      <p:sp>
        <p:nvSpPr>
          <p:cNvPr id="5" name="Marcador de texto 4">
            <a:extLst>
              <a:ext uri="{FF2B5EF4-FFF2-40B4-BE49-F238E27FC236}">
                <a16:creationId xmlns:a16="http://schemas.microsoft.com/office/drawing/2014/main" id="{2C7105A1-BB25-0638-2F49-DD18B373DFC0}"/>
              </a:ext>
            </a:extLst>
          </p:cNvPr>
          <p:cNvSpPr>
            <a:spLocks noGrp="1"/>
          </p:cNvSpPr>
          <p:nvPr>
            <p:ph type="body" sz="quarter" idx="18"/>
          </p:nvPr>
        </p:nvSpPr>
        <p:spPr/>
        <p:txBody>
          <a:bodyPr/>
          <a:lstStyle/>
          <a:p>
            <a:endParaRPr lang="es-ES"/>
          </a:p>
        </p:txBody>
      </p:sp>
      <p:sp>
        <p:nvSpPr>
          <p:cNvPr id="6" name="Marcador de texto 5">
            <a:extLst>
              <a:ext uri="{FF2B5EF4-FFF2-40B4-BE49-F238E27FC236}">
                <a16:creationId xmlns:a16="http://schemas.microsoft.com/office/drawing/2014/main" id="{B1C5BB31-50D3-3E83-C76B-A215E48F45AB}"/>
              </a:ext>
            </a:extLst>
          </p:cNvPr>
          <p:cNvSpPr>
            <a:spLocks noGrp="1"/>
          </p:cNvSpPr>
          <p:nvPr>
            <p:ph type="body" sz="quarter" idx="19"/>
          </p:nvPr>
        </p:nvSpPr>
        <p:spPr/>
        <p:txBody>
          <a:bodyPr/>
          <a:lstStyle/>
          <a:p>
            <a:endParaRPr lang="es-ES"/>
          </a:p>
        </p:txBody>
      </p:sp>
      <p:sp>
        <p:nvSpPr>
          <p:cNvPr id="7" name="Marcador de texto 6">
            <a:extLst>
              <a:ext uri="{FF2B5EF4-FFF2-40B4-BE49-F238E27FC236}">
                <a16:creationId xmlns:a16="http://schemas.microsoft.com/office/drawing/2014/main" id="{F11AB8C1-3BD5-3338-32AB-F2D5FC3E6AE4}"/>
              </a:ext>
            </a:extLst>
          </p:cNvPr>
          <p:cNvSpPr>
            <a:spLocks noGrp="1"/>
          </p:cNvSpPr>
          <p:nvPr>
            <p:ph type="body" sz="quarter" idx="20"/>
          </p:nvPr>
        </p:nvSpPr>
        <p:spPr/>
        <p:txBody>
          <a:bodyPr/>
          <a:lstStyle/>
          <a:p>
            <a:endParaRPr lang="es-ES"/>
          </a:p>
        </p:txBody>
      </p:sp>
      <p:sp>
        <p:nvSpPr>
          <p:cNvPr id="8" name="Marcador de texto 7">
            <a:extLst>
              <a:ext uri="{FF2B5EF4-FFF2-40B4-BE49-F238E27FC236}">
                <a16:creationId xmlns:a16="http://schemas.microsoft.com/office/drawing/2014/main" id="{5573B8B4-0E80-E3A5-6F6F-F549B17F746C}"/>
              </a:ext>
            </a:extLst>
          </p:cNvPr>
          <p:cNvSpPr>
            <a:spLocks noGrp="1"/>
          </p:cNvSpPr>
          <p:nvPr>
            <p:ph type="body" sz="quarter" idx="21"/>
          </p:nvPr>
        </p:nvSpPr>
        <p:spPr/>
        <p:txBody>
          <a:bodyPr/>
          <a:lstStyle/>
          <a:p>
            <a:endParaRPr lang="es-ES"/>
          </a:p>
        </p:txBody>
      </p:sp>
      <p:sp>
        <p:nvSpPr>
          <p:cNvPr id="9" name="Marcador de texto 8">
            <a:extLst>
              <a:ext uri="{FF2B5EF4-FFF2-40B4-BE49-F238E27FC236}">
                <a16:creationId xmlns:a16="http://schemas.microsoft.com/office/drawing/2014/main" id="{B1297599-7E93-7C57-544A-3060AB3716B7}"/>
              </a:ext>
            </a:extLst>
          </p:cNvPr>
          <p:cNvSpPr>
            <a:spLocks noGrp="1"/>
          </p:cNvSpPr>
          <p:nvPr>
            <p:ph type="body" sz="quarter" idx="23"/>
          </p:nvPr>
        </p:nvSpPr>
        <p:spPr/>
        <p:txBody>
          <a:bodyPr/>
          <a:lstStyle/>
          <a:p>
            <a:endParaRPr lang="es-ES"/>
          </a:p>
        </p:txBody>
      </p:sp>
      <p:sp>
        <p:nvSpPr>
          <p:cNvPr id="10" name="Marcador de texto 9">
            <a:extLst>
              <a:ext uri="{FF2B5EF4-FFF2-40B4-BE49-F238E27FC236}">
                <a16:creationId xmlns:a16="http://schemas.microsoft.com/office/drawing/2014/main" id="{1DB0AAF0-381B-AFD6-993D-7EB970EED91A}"/>
              </a:ext>
            </a:extLst>
          </p:cNvPr>
          <p:cNvSpPr>
            <a:spLocks noGrp="1"/>
          </p:cNvSpPr>
          <p:nvPr>
            <p:ph type="body" sz="quarter" idx="24"/>
          </p:nvPr>
        </p:nvSpPr>
        <p:spPr/>
        <p:txBody>
          <a:bodyPr/>
          <a:lstStyle/>
          <a:p>
            <a:endParaRPr lang="es-ES"/>
          </a:p>
        </p:txBody>
      </p:sp>
      <p:sp>
        <p:nvSpPr>
          <p:cNvPr id="11" name="Título 1">
            <a:extLst>
              <a:ext uri="{FF2B5EF4-FFF2-40B4-BE49-F238E27FC236}">
                <a16:creationId xmlns:a16="http://schemas.microsoft.com/office/drawing/2014/main" id="{D3726202-31D3-20C0-221D-4830A038CE5C}"/>
              </a:ext>
            </a:extLst>
          </p:cNvPr>
          <p:cNvSpPr>
            <a:spLocks noGrp="1"/>
          </p:cNvSpPr>
          <p:nvPr>
            <p:ph type="title"/>
          </p:nvPr>
        </p:nvSpPr>
        <p:spPr>
          <a:xfrm>
            <a:off x="1758950" y="342900"/>
            <a:ext cx="10433050" cy="252413"/>
          </a:xfrm>
        </p:spPr>
        <p:txBody>
          <a:bodyPr/>
          <a:lstStyle/>
          <a:p>
            <a:r>
              <a:rPr lang="es-ES" dirty="0"/>
              <a:t>Perspectivas</a:t>
            </a:r>
          </a:p>
        </p:txBody>
      </p:sp>
    </p:spTree>
    <p:extLst>
      <p:ext uri="{BB962C8B-B14F-4D97-AF65-F5344CB8AC3E}">
        <p14:creationId xmlns:p14="http://schemas.microsoft.com/office/powerpoint/2010/main" val="19214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C8C-4848-F23E-935E-75B1E0A723BC}"/>
            </a:ext>
          </a:extLst>
        </p:cNvPr>
        <p:cNvGrpSpPr/>
        <p:nvPr/>
      </p:nvGrpSpPr>
      <p:grpSpPr>
        <a:xfrm>
          <a:off x="0" y="0"/>
          <a:ext cx="0" cy="0"/>
          <a:chOff x="0" y="0"/>
          <a:chExt cx="0" cy="0"/>
        </a:xfrm>
      </p:grpSpPr>
      <p:pic>
        <p:nvPicPr>
          <p:cNvPr id="28" name="Imagen 27" descr="Imagen que contiene dibujo&#10;&#10;El contenido generado por IA puede ser incorrecto.">
            <a:extLst>
              <a:ext uri="{FF2B5EF4-FFF2-40B4-BE49-F238E27FC236}">
                <a16:creationId xmlns:a16="http://schemas.microsoft.com/office/drawing/2014/main" id="{0038B39B-29D4-9171-DDCA-8401B8EEF20F}"/>
              </a:ext>
            </a:extLst>
          </p:cNvPr>
          <p:cNvPicPr>
            <a:picLocks noChangeAspect="1"/>
          </p:cNvPicPr>
          <p:nvPr/>
        </p:nvPicPr>
        <p:blipFill>
          <a:blip r:embed="rId3"/>
          <a:stretch>
            <a:fillRect/>
          </a:stretch>
        </p:blipFill>
        <p:spPr>
          <a:xfrm>
            <a:off x="4380528" y="1998614"/>
            <a:ext cx="5204124" cy="3469416"/>
          </a:xfrm>
          <a:prstGeom prst="rect">
            <a:avLst/>
          </a:prstGeom>
        </p:spPr>
      </p:pic>
      <p:pic>
        <p:nvPicPr>
          <p:cNvPr id="30" name="Imagen 29" descr="Diagrama&#10;&#10;El contenido generado por IA puede ser incorrecto.">
            <a:extLst>
              <a:ext uri="{FF2B5EF4-FFF2-40B4-BE49-F238E27FC236}">
                <a16:creationId xmlns:a16="http://schemas.microsoft.com/office/drawing/2014/main" id="{FF435391-9D0C-CA55-7441-971266D5BF40}"/>
              </a:ext>
            </a:extLst>
          </p:cNvPr>
          <p:cNvPicPr>
            <a:picLocks noChangeAspect="1"/>
          </p:cNvPicPr>
          <p:nvPr/>
        </p:nvPicPr>
        <p:blipFill>
          <a:blip r:embed="rId4"/>
          <a:stretch>
            <a:fillRect/>
          </a:stretch>
        </p:blipFill>
        <p:spPr>
          <a:xfrm>
            <a:off x="4380058" y="1998614"/>
            <a:ext cx="5170364" cy="3446908"/>
          </a:xfrm>
          <a:prstGeom prst="rect">
            <a:avLst/>
          </a:prstGeom>
        </p:spPr>
      </p:pic>
      <p:pic>
        <p:nvPicPr>
          <p:cNvPr id="40" name="Imagen 39" descr="Diagrama&#10;&#10;El contenido generado por IA puede ser incorrecto.">
            <a:extLst>
              <a:ext uri="{FF2B5EF4-FFF2-40B4-BE49-F238E27FC236}">
                <a16:creationId xmlns:a16="http://schemas.microsoft.com/office/drawing/2014/main" id="{D82F314E-9E39-C73D-765D-A10871807035}"/>
              </a:ext>
            </a:extLst>
          </p:cNvPr>
          <p:cNvPicPr>
            <a:picLocks noChangeAspect="1"/>
          </p:cNvPicPr>
          <p:nvPr/>
        </p:nvPicPr>
        <p:blipFill>
          <a:blip r:embed="rId5"/>
          <a:srcRect l="2881" t="6722" r="28809" b="5807"/>
          <a:stretch/>
        </p:blipFill>
        <p:spPr>
          <a:xfrm>
            <a:off x="6337" y="926753"/>
            <a:ext cx="5097003" cy="4423720"/>
          </a:xfrm>
          <a:prstGeom prst="rect">
            <a:avLst/>
          </a:prstGeom>
        </p:spPr>
      </p:pic>
      <p:sp>
        <p:nvSpPr>
          <p:cNvPr id="2" name="Título 1">
            <a:extLst>
              <a:ext uri="{FF2B5EF4-FFF2-40B4-BE49-F238E27FC236}">
                <a16:creationId xmlns:a16="http://schemas.microsoft.com/office/drawing/2014/main" id="{D75529F4-1609-07BE-45E3-2928DC4A0438}"/>
              </a:ext>
            </a:extLst>
          </p:cNvPr>
          <p:cNvSpPr>
            <a:spLocks noGrp="1"/>
          </p:cNvSpPr>
          <p:nvPr>
            <p:ph type="title"/>
          </p:nvPr>
        </p:nvSpPr>
        <p:spPr>
          <a:xfrm>
            <a:off x="1758673" y="343462"/>
            <a:ext cx="10433329" cy="252566"/>
          </a:xfrm>
        </p:spPr>
        <p:txBody>
          <a:bodyPr/>
          <a:lstStyle/>
          <a:p>
            <a:r>
              <a:rPr lang="es-ES" dirty="0"/>
              <a:t>Introducción</a:t>
            </a:r>
          </a:p>
        </p:txBody>
      </p:sp>
      <p:sp>
        <p:nvSpPr>
          <p:cNvPr id="5" name="Marcador de número de diapositiva 4">
            <a:extLst>
              <a:ext uri="{FF2B5EF4-FFF2-40B4-BE49-F238E27FC236}">
                <a16:creationId xmlns:a16="http://schemas.microsoft.com/office/drawing/2014/main" id="{2A5BF5E9-58A8-2055-3DCE-A1D8C3216C34}"/>
              </a:ext>
            </a:extLst>
          </p:cNvPr>
          <p:cNvSpPr>
            <a:spLocks noGrp="1"/>
          </p:cNvSpPr>
          <p:nvPr>
            <p:ph type="sldNum" sz="quarter" idx="15"/>
          </p:nvPr>
        </p:nvSpPr>
        <p:spPr>
          <a:xfrm>
            <a:off x="11608416" y="6661568"/>
            <a:ext cx="583584" cy="216002"/>
          </a:xfrm>
        </p:spPr>
        <p:txBody>
          <a:bodyPr/>
          <a:lstStyle/>
          <a:p>
            <a:fld id="{132FADFE-3B8F-471C-ABF0-DBC7717ECBBC}" type="slidenum">
              <a:rPr lang="es-ES" smtClean="0"/>
              <a:pPr/>
              <a:t>4</a:t>
            </a:fld>
            <a:endParaRPr lang="es-ES" dirty="0"/>
          </a:p>
        </p:txBody>
      </p:sp>
      <p:sp>
        <p:nvSpPr>
          <p:cNvPr id="8" name="Marcador de texto 7">
            <a:extLst>
              <a:ext uri="{FF2B5EF4-FFF2-40B4-BE49-F238E27FC236}">
                <a16:creationId xmlns:a16="http://schemas.microsoft.com/office/drawing/2014/main" id="{32C7EBB7-4F92-54C0-32E7-8301C3BB9920}"/>
              </a:ext>
            </a:extLst>
          </p:cNvPr>
          <p:cNvSpPr>
            <a:spLocks noGrp="1"/>
          </p:cNvSpPr>
          <p:nvPr>
            <p:ph type="body" sz="quarter" idx="17"/>
          </p:nvPr>
        </p:nvSpPr>
        <p:spPr>
          <a:xfrm>
            <a:off x="1758671" y="10925"/>
            <a:ext cx="1476000" cy="300220"/>
          </a:xfrm>
        </p:spPr>
        <p:txBody>
          <a:bodyPr/>
          <a:lstStyle/>
          <a:p>
            <a:endParaRPr lang="es-ES" dirty="0"/>
          </a:p>
        </p:txBody>
      </p:sp>
      <p:sp>
        <p:nvSpPr>
          <p:cNvPr id="21" name="Marcador de texto 20">
            <a:extLst>
              <a:ext uri="{FF2B5EF4-FFF2-40B4-BE49-F238E27FC236}">
                <a16:creationId xmlns:a16="http://schemas.microsoft.com/office/drawing/2014/main" id="{D5B36227-1DC6-300C-6911-0EF5F63F0E99}"/>
              </a:ext>
            </a:extLst>
          </p:cNvPr>
          <p:cNvSpPr>
            <a:spLocks noGrp="1"/>
          </p:cNvSpPr>
          <p:nvPr>
            <p:ph type="body" sz="quarter" idx="18"/>
          </p:nvPr>
        </p:nvSpPr>
        <p:spPr/>
        <p:txBody>
          <a:bodyPr/>
          <a:lstStyle/>
          <a:p>
            <a:endParaRPr lang="es-ES" dirty="0">
              <a:solidFill>
                <a:schemeClr val="accent5">
                  <a:lumMod val="60000"/>
                  <a:lumOff val="40000"/>
                </a:schemeClr>
              </a:solidFill>
            </a:endParaRPr>
          </a:p>
        </p:txBody>
      </p:sp>
      <p:sp>
        <p:nvSpPr>
          <p:cNvPr id="22" name="Marcador de texto 21">
            <a:extLst>
              <a:ext uri="{FF2B5EF4-FFF2-40B4-BE49-F238E27FC236}">
                <a16:creationId xmlns:a16="http://schemas.microsoft.com/office/drawing/2014/main" id="{BB705472-0EC9-0179-AC45-2BE3AC6820C1}"/>
              </a:ext>
            </a:extLst>
          </p:cNvPr>
          <p:cNvSpPr>
            <a:spLocks noGrp="1"/>
          </p:cNvSpPr>
          <p:nvPr>
            <p:ph type="body" sz="quarter" idx="19"/>
          </p:nvPr>
        </p:nvSpPr>
        <p:spPr/>
        <p:txBody>
          <a:bodyPr/>
          <a:lstStyle/>
          <a:p>
            <a:endParaRPr lang="es-ES" dirty="0">
              <a:solidFill>
                <a:schemeClr val="accent5">
                  <a:lumMod val="60000"/>
                  <a:lumOff val="40000"/>
                </a:schemeClr>
              </a:solidFill>
            </a:endParaRPr>
          </a:p>
        </p:txBody>
      </p:sp>
      <p:sp>
        <p:nvSpPr>
          <p:cNvPr id="23" name="Marcador de texto 22">
            <a:extLst>
              <a:ext uri="{FF2B5EF4-FFF2-40B4-BE49-F238E27FC236}">
                <a16:creationId xmlns:a16="http://schemas.microsoft.com/office/drawing/2014/main" id="{43B067A3-E85E-AEF4-33B9-2D27A2D3D58F}"/>
              </a:ext>
            </a:extLst>
          </p:cNvPr>
          <p:cNvSpPr>
            <a:spLocks noGrp="1"/>
          </p:cNvSpPr>
          <p:nvPr>
            <p:ph type="body" sz="quarter" idx="20"/>
          </p:nvPr>
        </p:nvSpPr>
        <p:spPr/>
        <p:txBody>
          <a:bodyPr/>
          <a:lstStyle/>
          <a:p>
            <a:endParaRPr lang="es-ES" dirty="0">
              <a:solidFill>
                <a:schemeClr val="accent5">
                  <a:lumMod val="60000"/>
                  <a:lumOff val="40000"/>
                </a:schemeClr>
              </a:solidFill>
            </a:endParaRPr>
          </a:p>
        </p:txBody>
      </p:sp>
      <p:sp>
        <p:nvSpPr>
          <p:cNvPr id="24" name="Marcador de texto 23">
            <a:extLst>
              <a:ext uri="{FF2B5EF4-FFF2-40B4-BE49-F238E27FC236}">
                <a16:creationId xmlns:a16="http://schemas.microsoft.com/office/drawing/2014/main" id="{1132A23E-726B-9B93-CB46-1D1525468B74}"/>
              </a:ext>
            </a:extLst>
          </p:cNvPr>
          <p:cNvSpPr>
            <a:spLocks noGrp="1"/>
          </p:cNvSpPr>
          <p:nvPr>
            <p:ph type="body" sz="quarter" idx="21"/>
          </p:nvPr>
        </p:nvSpPr>
        <p:spPr/>
        <p:txBody>
          <a:bodyPr/>
          <a:lstStyle/>
          <a:p>
            <a:endParaRPr lang="es-ES" dirty="0">
              <a:solidFill>
                <a:schemeClr val="accent5">
                  <a:lumMod val="60000"/>
                  <a:lumOff val="40000"/>
                </a:schemeClr>
              </a:solidFill>
            </a:endParaRPr>
          </a:p>
        </p:txBody>
      </p:sp>
      <p:sp>
        <p:nvSpPr>
          <p:cNvPr id="25" name="Marcador de texto 24">
            <a:extLst>
              <a:ext uri="{FF2B5EF4-FFF2-40B4-BE49-F238E27FC236}">
                <a16:creationId xmlns:a16="http://schemas.microsoft.com/office/drawing/2014/main" id="{5328C5E2-758A-EA9D-D446-4E5F852CDA2F}"/>
              </a:ext>
            </a:extLst>
          </p:cNvPr>
          <p:cNvSpPr>
            <a:spLocks noGrp="1"/>
          </p:cNvSpPr>
          <p:nvPr>
            <p:ph type="body" sz="quarter" idx="23"/>
          </p:nvPr>
        </p:nvSpPr>
        <p:spPr/>
        <p:txBody>
          <a:bodyPr/>
          <a:lstStyle/>
          <a:p>
            <a:endParaRPr lang="es-ES" dirty="0">
              <a:solidFill>
                <a:schemeClr val="accent5">
                  <a:lumMod val="60000"/>
                  <a:lumOff val="40000"/>
                </a:schemeClr>
              </a:solidFill>
            </a:endParaRPr>
          </a:p>
        </p:txBody>
      </p:sp>
      <p:sp>
        <p:nvSpPr>
          <p:cNvPr id="26" name="Marcador de texto 25">
            <a:extLst>
              <a:ext uri="{FF2B5EF4-FFF2-40B4-BE49-F238E27FC236}">
                <a16:creationId xmlns:a16="http://schemas.microsoft.com/office/drawing/2014/main" id="{4DF97962-793E-D31C-207B-3E231147C9D6}"/>
              </a:ext>
            </a:extLst>
          </p:cNvPr>
          <p:cNvSpPr>
            <a:spLocks noGrp="1"/>
          </p:cNvSpPr>
          <p:nvPr>
            <p:ph type="body" sz="quarter" idx="24"/>
          </p:nvPr>
        </p:nvSpPr>
        <p:spPr/>
        <p:txBody>
          <a:bodyPr/>
          <a:lstStyle/>
          <a:p>
            <a:endParaRPr lang="es-ES" dirty="0">
              <a:solidFill>
                <a:schemeClr val="accent5">
                  <a:lumMod val="60000"/>
                  <a:lumOff val="40000"/>
                </a:schemeClr>
              </a:solidFill>
            </a:endParaRPr>
          </a:p>
        </p:txBody>
      </p:sp>
      <p:pic>
        <p:nvPicPr>
          <p:cNvPr id="38" name="Imagen 37" descr="Diagrama&#10;&#10;El contenido generado por IA puede ser incorrecto.">
            <a:extLst>
              <a:ext uri="{FF2B5EF4-FFF2-40B4-BE49-F238E27FC236}">
                <a16:creationId xmlns:a16="http://schemas.microsoft.com/office/drawing/2014/main" id="{CD56C7FA-447A-D704-FC9D-3401903901C9}"/>
              </a:ext>
            </a:extLst>
          </p:cNvPr>
          <p:cNvPicPr>
            <a:picLocks noChangeAspect="1"/>
          </p:cNvPicPr>
          <p:nvPr/>
        </p:nvPicPr>
        <p:blipFill>
          <a:blip r:embed="rId6"/>
          <a:srcRect l="45325" t="12751" r="5726" b="13506"/>
          <a:stretch/>
        </p:blipFill>
        <p:spPr>
          <a:xfrm>
            <a:off x="8155462" y="1538306"/>
            <a:ext cx="4079628" cy="5057300"/>
          </a:xfrm>
          <a:prstGeom prst="rect">
            <a:avLst/>
          </a:prstGeom>
        </p:spPr>
      </p:pic>
    </p:spTree>
    <p:extLst>
      <p:ext uri="{BB962C8B-B14F-4D97-AF65-F5344CB8AC3E}">
        <p14:creationId xmlns:p14="http://schemas.microsoft.com/office/powerpoint/2010/main" val="425608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1+#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4"/>
          <p:cNvSpPr txBox="1"/>
          <p:nvPr/>
        </p:nvSpPr>
        <p:spPr>
          <a:xfrm>
            <a:off x="6106584" y="678656"/>
            <a:ext cx="5375515" cy="943922"/>
          </a:xfrm>
          <a:prstGeom prst="rect">
            <a:avLst/>
          </a:prstGeom>
          <a:noFill/>
          <a:ln>
            <a:noFill/>
          </a:ln>
        </p:spPr>
        <p:txBody>
          <a:bodyPr spcFirstLastPara="1" wrap="square" lIns="121900" tIns="60933" rIns="121900" bIns="60933" anchor="t" anchorCtr="0">
            <a:spAutoFit/>
          </a:bodyPr>
          <a:lstStyle/>
          <a:p>
            <a:pPr algn="r" defTabSz="1219170">
              <a:buClr>
                <a:srgbClr val="000000"/>
              </a:buClr>
            </a:pPr>
            <a:r>
              <a:rPr lang="es-ES" sz="2667" kern="0" dirty="0">
                <a:solidFill>
                  <a:srgbClr val="000000"/>
                </a:solidFill>
                <a:latin typeface="Trebuchet MS"/>
                <a:ea typeface="Trebuchet MS"/>
                <a:cs typeface="Trebuchet MS"/>
                <a:sym typeface="Trebuchet MS"/>
              </a:rPr>
              <a:t>Ejemplo de título</a:t>
            </a:r>
            <a:endParaRPr sz="1867" kern="0" dirty="0">
              <a:solidFill>
                <a:srgbClr val="000000"/>
              </a:solidFill>
              <a:latin typeface="Arial"/>
              <a:cs typeface="Arial"/>
              <a:sym typeface="Arial"/>
            </a:endParaRPr>
          </a:p>
          <a:p>
            <a:pPr algn="r" defTabSz="1219170">
              <a:buClr>
                <a:srgbClr val="000000"/>
              </a:buClr>
            </a:pPr>
            <a:r>
              <a:rPr lang="es-ES" sz="2667" kern="0" dirty="0">
                <a:solidFill>
                  <a:srgbClr val="000000"/>
                </a:solidFill>
                <a:latin typeface="Trebuchet MS"/>
                <a:ea typeface="Trebuchet MS"/>
                <a:cs typeface="Trebuchet MS"/>
                <a:sym typeface="Trebuchet MS"/>
              </a:rPr>
              <a:t>en dos líneas</a:t>
            </a:r>
            <a:endParaRPr sz="2667" kern="0" dirty="0">
              <a:solidFill>
                <a:srgbClr val="000000"/>
              </a:solidFill>
              <a:latin typeface="Trebuchet MS"/>
              <a:ea typeface="Trebuchet MS"/>
              <a:cs typeface="Trebuchet MS"/>
              <a:sym typeface="Trebuchet MS"/>
            </a:endParaRPr>
          </a:p>
        </p:txBody>
      </p:sp>
      <p:sp>
        <p:nvSpPr>
          <p:cNvPr id="2" name="Rectángulo 1">
            <a:extLst>
              <a:ext uri="{FF2B5EF4-FFF2-40B4-BE49-F238E27FC236}">
                <a16:creationId xmlns:a16="http://schemas.microsoft.com/office/drawing/2014/main" id="{914CF299-CC07-0796-A57A-88F354B21399}"/>
              </a:ext>
            </a:extLst>
          </p:cNvPr>
          <p:cNvSpPr/>
          <p:nvPr/>
        </p:nvSpPr>
        <p:spPr>
          <a:xfrm>
            <a:off x="7620" y="6217920"/>
            <a:ext cx="1905000" cy="624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a:solidFill>
                  <a:srgbClr val="00AF66"/>
                </a:solidFill>
              </a:ln>
            </a:endParaRPr>
          </a:p>
        </p:txBody>
      </p:sp>
      <p:sp>
        <p:nvSpPr>
          <p:cNvPr id="3" name="Marcador de número de diapositiva 2">
            <a:extLst>
              <a:ext uri="{FF2B5EF4-FFF2-40B4-BE49-F238E27FC236}">
                <a16:creationId xmlns:a16="http://schemas.microsoft.com/office/drawing/2014/main" id="{77F9BC31-E04B-1E18-43CA-2A38955CF776}"/>
              </a:ext>
            </a:extLst>
          </p:cNvPr>
          <p:cNvSpPr>
            <a:spLocks noGrp="1"/>
          </p:cNvSpPr>
          <p:nvPr>
            <p:ph type="sldNum" idx="12"/>
          </p:nvPr>
        </p:nvSpPr>
        <p:spPr/>
        <p:txBody>
          <a:bodyPr/>
          <a:lstStyle/>
          <a:p>
            <a:fld id="{00000000-1234-1234-1234-123412341234}" type="slidenum">
              <a:rPr lang="es-ES" smtClean="0"/>
              <a:pPr/>
              <a:t>40</a:t>
            </a:fld>
            <a:endParaRPr lang="es-E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5"/>
          <p:cNvSpPr txBox="1"/>
          <p:nvPr/>
        </p:nvSpPr>
        <p:spPr>
          <a:xfrm>
            <a:off x="2245784" y="394176"/>
            <a:ext cx="5375515" cy="53348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s-ES" sz="2667" kern="0">
                <a:solidFill>
                  <a:srgbClr val="000000"/>
                </a:solidFill>
                <a:latin typeface="Trebuchet MS"/>
                <a:ea typeface="Trebuchet MS"/>
                <a:cs typeface="Trebuchet MS"/>
                <a:sym typeface="Trebuchet MS"/>
              </a:rPr>
              <a:t>Ejemplo de título</a:t>
            </a:r>
            <a:endParaRPr sz="1867" kern="0">
              <a:solidFill>
                <a:srgbClr val="000000"/>
              </a:solidFill>
              <a:latin typeface="Arial"/>
              <a:cs typeface="Arial"/>
              <a:sym typeface="Arial"/>
            </a:endParaRPr>
          </a:p>
        </p:txBody>
      </p:sp>
      <p:sp>
        <p:nvSpPr>
          <p:cNvPr id="2" name="Rectángulo 1">
            <a:extLst>
              <a:ext uri="{FF2B5EF4-FFF2-40B4-BE49-F238E27FC236}">
                <a16:creationId xmlns:a16="http://schemas.microsoft.com/office/drawing/2014/main" id="{3D33BCE1-5CCD-7FF5-9F72-327A1E90F3D2}"/>
              </a:ext>
            </a:extLst>
          </p:cNvPr>
          <p:cNvSpPr/>
          <p:nvPr/>
        </p:nvSpPr>
        <p:spPr>
          <a:xfrm>
            <a:off x="0" y="6233160"/>
            <a:ext cx="1905000" cy="624840"/>
          </a:xfrm>
          <a:prstGeom prst="rect">
            <a:avLst/>
          </a:prstGeom>
          <a:solidFill>
            <a:srgbClr val="009B67"/>
          </a:solidFill>
          <a:ln>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solidFill>
                  <a:srgbClr val="00AF66"/>
                </a:solidFill>
              </a:ln>
            </a:endParaRPr>
          </a:p>
        </p:txBody>
      </p:sp>
      <p:sp>
        <p:nvSpPr>
          <p:cNvPr id="3" name="Marcador de número de diapositiva 2">
            <a:extLst>
              <a:ext uri="{FF2B5EF4-FFF2-40B4-BE49-F238E27FC236}">
                <a16:creationId xmlns:a16="http://schemas.microsoft.com/office/drawing/2014/main" id="{16D30E11-4D56-F69A-501B-F2B5061BFA48}"/>
              </a:ext>
            </a:extLst>
          </p:cNvPr>
          <p:cNvSpPr>
            <a:spLocks noGrp="1"/>
          </p:cNvSpPr>
          <p:nvPr>
            <p:ph type="sldNum" idx="12"/>
          </p:nvPr>
        </p:nvSpPr>
        <p:spPr/>
        <p:txBody>
          <a:bodyPr/>
          <a:lstStyle/>
          <a:p>
            <a:fld id="{00000000-1234-1234-1234-123412341234}" type="slidenum">
              <a:rPr lang="es-ES" smtClean="0"/>
              <a:pPr/>
              <a:t>41</a:t>
            </a:fld>
            <a:endParaRPr lang="es-E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96B30DD-C009-7673-964E-B757706B9599}"/>
              </a:ext>
            </a:extLst>
          </p:cNvPr>
          <p:cNvSpPr/>
          <p:nvPr/>
        </p:nvSpPr>
        <p:spPr>
          <a:xfrm>
            <a:off x="5334000" y="6233160"/>
            <a:ext cx="1562100" cy="365760"/>
          </a:xfrm>
          <a:prstGeom prst="rect">
            <a:avLst/>
          </a:prstGeom>
          <a:solidFill>
            <a:srgbClr val="009B67"/>
          </a:solidFill>
          <a:ln>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solidFill>
                  <a:srgbClr val="00AF66"/>
                </a:solidFill>
              </a:ln>
            </a:endParaRPr>
          </a:p>
        </p:txBody>
      </p:sp>
    </p:spTree>
    <p:extLst>
      <p:ext uri="{BB962C8B-B14F-4D97-AF65-F5344CB8AC3E}">
        <p14:creationId xmlns:p14="http://schemas.microsoft.com/office/powerpoint/2010/main" val="391127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normAutofit/>
          </a:bodyPr>
          <a:lstStyle/>
          <a:p>
            <a:r>
              <a:rPr lang="es-ES" altLang="es-ES" dirty="0"/>
              <a:t>¿Qué es el Estado de Bienestar?</a:t>
            </a:r>
          </a:p>
        </p:txBody>
      </p:sp>
      <p:sp>
        <p:nvSpPr>
          <p:cNvPr id="410627" name="Rectangle 3"/>
          <p:cNvSpPr>
            <a:spLocks noGrp="1" noChangeArrowheads="1"/>
          </p:cNvSpPr>
          <p:nvPr>
            <p:ph sz="quarter" idx="1"/>
          </p:nvPr>
        </p:nvSpPr>
        <p:spPr/>
        <p:txBody>
          <a:bodyPr/>
          <a:lstStyle/>
          <a:p>
            <a:r>
              <a:rPr lang="es-ES" altLang="es-ES" dirty="0"/>
              <a:t>El problema: </a:t>
            </a:r>
          </a:p>
          <a:p>
            <a:pPr lvl="1"/>
            <a:endParaRPr lang="es-ES" altLang="es-ES" dirty="0"/>
          </a:p>
          <a:p>
            <a:pPr lvl="1"/>
            <a:endParaRPr lang="es-ES" altLang="es-ES" dirty="0"/>
          </a:p>
        </p:txBody>
      </p:sp>
      <p:sp>
        <p:nvSpPr>
          <p:cNvPr id="17" name="Marcador de texto 16">
            <a:extLst>
              <a:ext uri="{FF2B5EF4-FFF2-40B4-BE49-F238E27FC236}">
                <a16:creationId xmlns:a16="http://schemas.microsoft.com/office/drawing/2014/main" id="{7ED45643-986D-FDC7-E865-6BBD9B6B4F0F}"/>
              </a:ext>
            </a:extLst>
          </p:cNvPr>
          <p:cNvSpPr>
            <a:spLocks noGrp="1"/>
          </p:cNvSpPr>
          <p:nvPr>
            <p:ph type="body" sz="quarter" idx="17"/>
          </p:nvPr>
        </p:nvSpPr>
        <p:spPr/>
        <p:txBody>
          <a:bodyPr/>
          <a:lstStyle/>
          <a:p>
            <a:endParaRPr lang="es-ES" dirty="0"/>
          </a:p>
        </p:txBody>
      </p:sp>
      <p:sp>
        <p:nvSpPr>
          <p:cNvPr id="18" name="Marcador de texto 17">
            <a:extLst>
              <a:ext uri="{FF2B5EF4-FFF2-40B4-BE49-F238E27FC236}">
                <a16:creationId xmlns:a16="http://schemas.microsoft.com/office/drawing/2014/main" id="{4B990703-DDF6-C8F1-D2F9-18AA5B11FCA4}"/>
              </a:ext>
            </a:extLst>
          </p:cNvPr>
          <p:cNvSpPr>
            <a:spLocks noGrp="1"/>
          </p:cNvSpPr>
          <p:nvPr>
            <p:ph type="body" sz="quarter" idx="18"/>
          </p:nvPr>
        </p:nvSpPr>
        <p:spPr/>
        <p:txBody>
          <a:bodyPr/>
          <a:lstStyle/>
          <a:p>
            <a:endParaRPr lang="es-ES"/>
          </a:p>
        </p:txBody>
      </p:sp>
      <p:sp>
        <p:nvSpPr>
          <p:cNvPr id="19" name="Marcador de texto 18">
            <a:extLst>
              <a:ext uri="{FF2B5EF4-FFF2-40B4-BE49-F238E27FC236}">
                <a16:creationId xmlns:a16="http://schemas.microsoft.com/office/drawing/2014/main" id="{E25EB761-42F6-F500-B000-C03348322CD2}"/>
              </a:ext>
            </a:extLst>
          </p:cNvPr>
          <p:cNvSpPr>
            <a:spLocks noGrp="1"/>
          </p:cNvSpPr>
          <p:nvPr>
            <p:ph type="body" sz="quarter" idx="19"/>
          </p:nvPr>
        </p:nvSpPr>
        <p:spPr/>
        <p:txBody>
          <a:bodyPr/>
          <a:lstStyle/>
          <a:p>
            <a:endParaRPr lang="es-ES"/>
          </a:p>
        </p:txBody>
      </p:sp>
      <p:sp>
        <p:nvSpPr>
          <p:cNvPr id="20" name="Marcador de texto 19">
            <a:extLst>
              <a:ext uri="{FF2B5EF4-FFF2-40B4-BE49-F238E27FC236}">
                <a16:creationId xmlns:a16="http://schemas.microsoft.com/office/drawing/2014/main" id="{905DC7BC-AF8E-9984-1776-2CF30222AF5C}"/>
              </a:ext>
            </a:extLst>
          </p:cNvPr>
          <p:cNvSpPr>
            <a:spLocks noGrp="1"/>
          </p:cNvSpPr>
          <p:nvPr>
            <p:ph type="body" sz="quarter" idx="20"/>
          </p:nvPr>
        </p:nvSpPr>
        <p:spPr/>
        <p:txBody>
          <a:bodyPr/>
          <a:lstStyle/>
          <a:p>
            <a:endParaRPr lang="es-ES"/>
          </a:p>
        </p:txBody>
      </p:sp>
      <p:sp>
        <p:nvSpPr>
          <p:cNvPr id="21" name="Marcador de texto 20">
            <a:extLst>
              <a:ext uri="{FF2B5EF4-FFF2-40B4-BE49-F238E27FC236}">
                <a16:creationId xmlns:a16="http://schemas.microsoft.com/office/drawing/2014/main" id="{8BF8EAEA-36C5-1364-CBC7-A010C5D38EC5}"/>
              </a:ext>
            </a:extLst>
          </p:cNvPr>
          <p:cNvSpPr>
            <a:spLocks noGrp="1"/>
          </p:cNvSpPr>
          <p:nvPr>
            <p:ph type="body" sz="quarter" idx="21"/>
          </p:nvPr>
        </p:nvSpPr>
        <p:spPr/>
        <p:txBody>
          <a:bodyPr/>
          <a:lstStyle/>
          <a:p>
            <a:endParaRPr lang="es-ES"/>
          </a:p>
        </p:txBody>
      </p:sp>
      <p:sp>
        <p:nvSpPr>
          <p:cNvPr id="22" name="Marcador de texto 21">
            <a:extLst>
              <a:ext uri="{FF2B5EF4-FFF2-40B4-BE49-F238E27FC236}">
                <a16:creationId xmlns:a16="http://schemas.microsoft.com/office/drawing/2014/main" id="{CEEA80FA-6689-BAB4-2B16-B939CB27E0F4}"/>
              </a:ext>
            </a:extLst>
          </p:cNvPr>
          <p:cNvSpPr>
            <a:spLocks noGrp="1"/>
          </p:cNvSpPr>
          <p:nvPr>
            <p:ph type="body" sz="quarter" idx="23"/>
          </p:nvPr>
        </p:nvSpPr>
        <p:spPr/>
        <p:txBody>
          <a:bodyPr/>
          <a:lstStyle/>
          <a:p>
            <a:endParaRPr lang="es-ES"/>
          </a:p>
        </p:txBody>
      </p:sp>
      <p:sp>
        <p:nvSpPr>
          <p:cNvPr id="23" name="Marcador de texto 22">
            <a:extLst>
              <a:ext uri="{FF2B5EF4-FFF2-40B4-BE49-F238E27FC236}">
                <a16:creationId xmlns:a16="http://schemas.microsoft.com/office/drawing/2014/main" id="{AB6D4E82-A4E9-77EE-C233-B729A9EC46F9}"/>
              </a:ext>
            </a:extLst>
          </p:cNvPr>
          <p:cNvSpPr>
            <a:spLocks noGrp="1"/>
          </p:cNvSpPr>
          <p:nvPr>
            <p:ph type="body" sz="quarter" idx="24"/>
          </p:nvPr>
        </p:nvSpPr>
        <p:spPr/>
        <p:txBody>
          <a:bodyPr/>
          <a:lstStyle/>
          <a:p>
            <a:endParaRPr lang="es-ES"/>
          </a:p>
        </p:txBody>
      </p:sp>
      <p:pic>
        <p:nvPicPr>
          <p:cNvPr id="4" name="Picture 2"/>
          <p:cNvPicPr>
            <a:picLocks noChangeAspect="1" noChangeArrowheads="1"/>
          </p:cNvPicPr>
          <p:nvPr/>
        </p:nvPicPr>
        <p:blipFill>
          <a:blip r:embed="rId3" cstate="print"/>
          <a:srcRect/>
          <a:stretch>
            <a:fillRect/>
          </a:stretch>
        </p:blipFill>
        <p:spPr bwMode="auto">
          <a:xfrm>
            <a:off x="1606550" y="1986820"/>
            <a:ext cx="7962900" cy="4100512"/>
          </a:xfrm>
          <a:prstGeom prst="rect">
            <a:avLst/>
          </a:prstGeom>
          <a:noFill/>
          <a:ln w="9525">
            <a:noFill/>
            <a:miter lim="800000"/>
            <a:headEnd/>
            <a:tailEnd/>
          </a:ln>
        </p:spPr>
      </p:pic>
      <p:sp>
        <p:nvSpPr>
          <p:cNvPr id="5" name="CuadroTexto 4"/>
          <p:cNvSpPr txBox="1"/>
          <p:nvPr/>
        </p:nvSpPr>
        <p:spPr>
          <a:xfrm rot="5400000">
            <a:off x="5100629" y="1811653"/>
            <a:ext cx="369332" cy="9354823"/>
          </a:xfrm>
          <a:prstGeom prst="rect">
            <a:avLst/>
          </a:prstGeom>
          <a:noFill/>
        </p:spPr>
        <p:txBody>
          <a:bodyPr vert="vert270" wrap="square" rtlCol="0">
            <a:spAutoFit/>
          </a:bodyPr>
          <a:lstStyle/>
          <a:p>
            <a:r>
              <a:rPr lang="es-ES" sz="1200" i="1" dirty="0">
                <a:solidFill>
                  <a:schemeClr val="accent4"/>
                </a:solidFill>
              </a:rPr>
              <a:t>Fuente</a:t>
            </a:r>
            <a:r>
              <a:rPr lang="es-ES" sz="1200" dirty="0">
                <a:solidFill>
                  <a:schemeClr val="accent4"/>
                </a:solidFill>
              </a:rPr>
              <a:t>: </a:t>
            </a:r>
            <a:r>
              <a:rPr lang="es-ES" sz="1200" dirty="0" err="1">
                <a:solidFill>
                  <a:schemeClr val="accent4"/>
                </a:solidFill>
              </a:rPr>
              <a:t>Gurven</a:t>
            </a:r>
            <a:r>
              <a:rPr lang="es-ES" sz="1200" dirty="0">
                <a:solidFill>
                  <a:schemeClr val="accent4"/>
                </a:solidFill>
              </a:rPr>
              <a:t> y Kaplan (2005, p. 88), citados en Muñoz de Bustillo (2019).</a:t>
            </a:r>
          </a:p>
        </p:txBody>
      </p:sp>
      <p:sp>
        <p:nvSpPr>
          <p:cNvPr id="2" name="CuadroTexto 1"/>
          <p:cNvSpPr txBox="1"/>
          <p:nvPr/>
        </p:nvSpPr>
        <p:spPr>
          <a:xfrm>
            <a:off x="2658140" y="1477740"/>
            <a:ext cx="6911310" cy="523220"/>
          </a:xfrm>
          <a:prstGeom prst="rect">
            <a:avLst/>
          </a:prstGeom>
          <a:noFill/>
        </p:spPr>
        <p:txBody>
          <a:bodyPr wrap="square" rtlCol="0">
            <a:spAutoFit/>
          </a:bodyPr>
          <a:lstStyle/>
          <a:p>
            <a:pPr algn="r"/>
            <a:r>
              <a:rPr lang="es-ES" sz="1400" dirty="0"/>
              <a:t>Producción neta de alimentos y tasa de supervivencia a lo largo del ciclo vital en comunidades de cazadores-recolectores y grupos de chimpancés</a:t>
            </a:r>
          </a:p>
        </p:txBody>
      </p:sp>
      <p:sp>
        <p:nvSpPr>
          <p:cNvPr id="7" name="CuadroTexto 6"/>
          <p:cNvSpPr txBox="1"/>
          <p:nvPr/>
        </p:nvSpPr>
        <p:spPr>
          <a:xfrm rot="5400000">
            <a:off x="5403334" y="3003083"/>
            <a:ext cx="369332" cy="6368278"/>
          </a:xfrm>
          <a:prstGeom prst="rect">
            <a:avLst/>
          </a:prstGeom>
          <a:noFill/>
        </p:spPr>
        <p:txBody>
          <a:bodyPr vert="vert270" wrap="square" rtlCol="0">
            <a:spAutoFit/>
          </a:bodyPr>
          <a:lstStyle/>
          <a:p>
            <a:pPr algn="ctr"/>
            <a:r>
              <a:rPr lang="es-ES" sz="1200" i="1" dirty="0">
                <a:solidFill>
                  <a:schemeClr val="accent6"/>
                </a:solidFill>
              </a:rPr>
              <a:t>Edad</a:t>
            </a:r>
            <a:endParaRPr lang="es-ES" sz="1200" dirty="0">
              <a:solidFill>
                <a:schemeClr val="accent6"/>
              </a:solidFill>
            </a:endParaRPr>
          </a:p>
        </p:txBody>
      </p:sp>
      <p:sp>
        <p:nvSpPr>
          <p:cNvPr id="8" name="CuadroTexto 7"/>
          <p:cNvSpPr txBox="1"/>
          <p:nvPr/>
        </p:nvSpPr>
        <p:spPr>
          <a:xfrm>
            <a:off x="9569450" y="2296633"/>
            <a:ext cx="369332" cy="3480886"/>
          </a:xfrm>
          <a:prstGeom prst="rect">
            <a:avLst/>
          </a:prstGeom>
          <a:noFill/>
        </p:spPr>
        <p:txBody>
          <a:bodyPr vert="vert270" wrap="square" rtlCol="0">
            <a:spAutoFit/>
          </a:bodyPr>
          <a:lstStyle/>
          <a:p>
            <a:pPr algn="ctr"/>
            <a:r>
              <a:rPr lang="es-ES" sz="1200" i="1" dirty="0">
                <a:solidFill>
                  <a:schemeClr val="accent6"/>
                </a:solidFill>
              </a:rPr>
              <a:t>Producción calórica neta</a:t>
            </a:r>
            <a:endParaRPr lang="es-ES" sz="1200" dirty="0">
              <a:solidFill>
                <a:schemeClr val="accent6"/>
              </a:solidFill>
            </a:endParaRPr>
          </a:p>
        </p:txBody>
      </p:sp>
      <p:sp>
        <p:nvSpPr>
          <p:cNvPr id="9" name="CuadroTexto 8"/>
          <p:cNvSpPr txBox="1"/>
          <p:nvPr/>
        </p:nvSpPr>
        <p:spPr>
          <a:xfrm>
            <a:off x="1196625" y="2296633"/>
            <a:ext cx="369332" cy="3480886"/>
          </a:xfrm>
          <a:prstGeom prst="rect">
            <a:avLst/>
          </a:prstGeom>
          <a:noFill/>
        </p:spPr>
        <p:txBody>
          <a:bodyPr vert="vert270" wrap="square" rtlCol="0">
            <a:spAutoFit/>
          </a:bodyPr>
          <a:lstStyle/>
          <a:p>
            <a:pPr algn="ctr"/>
            <a:r>
              <a:rPr lang="es-ES" sz="1200" i="1" dirty="0">
                <a:solidFill>
                  <a:schemeClr val="accent6"/>
                </a:solidFill>
              </a:rPr>
              <a:t>Tasa de supervivencia</a:t>
            </a:r>
            <a:endParaRPr lang="es-ES" sz="1200" dirty="0">
              <a:solidFill>
                <a:schemeClr val="accent6"/>
              </a:solidFill>
            </a:endParaRPr>
          </a:p>
        </p:txBody>
      </p:sp>
    </p:spTree>
    <p:extLst>
      <p:ext uri="{BB962C8B-B14F-4D97-AF65-F5344CB8AC3E}">
        <p14:creationId xmlns:p14="http://schemas.microsoft.com/office/powerpoint/2010/main" val="2208423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nchor="b">
            <a:normAutofit/>
          </a:bodyPr>
          <a:lstStyle/>
          <a:p>
            <a:r>
              <a:rPr lang="es-ES" altLang="es-ES"/>
              <a:t>¿Qué es el Estado de Bienestar?</a:t>
            </a:r>
            <a:endParaRPr lang="es-ES" altLang="es-ES" dirty="0"/>
          </a:p>
        </p:txBody>
      </p:sp>
      <p:sp>
        <p:nvSpPr>
          <p:cNvPr id="410627" name="Rectangle 3"/>
          <p:cNvSpPr>
            <a:spLocks noGrp="1" noChangeArrowheads="1"/>
          </p:cNvSpPr>
          <p:nvPr>
            <p:ph sz="quarter" idx="1"/>
          </p:nvPr>
        </p:nvSpPr>
        <p:spPr/>
        <p:txBody>
          <a:bodyPr>
            <a:normAutofit/>
          </a:bodyPr>
          <a:lstStyle/>
          <a:p>
            <a:r>
              <a:rPr lang="es-ES" altLang="es-ES" dirty="0"/>
              <a:t>La solución en la actualidad: diferentes opciones</a:t>
            </a:r>
          </a:p>
          <a:p>
            <a:pPr lvl="1"/>
            <a:r>
              <a:rPr lang="es-ES" dirty="0"/>
              <a:t>Familia</a:t>
            </a:r>
          </a:p>
          <a:p>
            <a:pPr lvl="1"/>
            <a:r>
              <a:rPr lang="es-ES" dirty="0"/>
              <a:t>Mercado</a:t>
            </a:r>
          </a:p>
          <a:p>
            <a:pPr lvl="1"/>
            <a:r>
              <a:rPr lang="es-ES" dirty="0"/>
              <a:t>Sector público</a:t>
            </a:r>
          </a:p>
          <a:p>
            <a:pPr lvl="1"/>
            <a:r>
              <a:rPr lang="es-ES" altLang="es-ES" dirty="0"/>
              <a:t>Tercer sector</a:t>
            </a:r>
          </a:p>
          <a:p>
            <a:pPr lvl="1"/>
            <a:endParaRPr lang="es-ES" altLang="es-ES" dirty="0"/>
          </a:p>
          <a:p>
            <a:pPr lvl="1"/>
            <a:endParaRPr lang="es-ES" altLang="es-ES" dirty="0"/>
          </a:p>
        </p:txBody>
      </p:sp>
      <p:sp>
        <p:nvSpPr>
          <p:cNvPr id="7" name="Marcador de número de diapositiva 6">
            <a:extLst>
              <a:ext uri="{FF2B5EF4-FFF2-40B4-BE49-F238E27FC236}">
                <a16:creationId xmlns:a16="http://schemas.microsoft.com/office/drawing/2014/main" id="{938E89D6-2A9C-41A4-89C6-82379D74A722}"/>
              </a:ext>
            </a:extLst>
          </p:cNvPr>
          <p:cNvSpPr>
            <a:spLocks noGrp="1"/>
          </p:cNvSpPr>
          <p:nvPr>
            <p:ph type="sldNum" sz="quarter" idx="15"/>
          </p:nvPr>
        </p:nvSpPr>
        <p:spPr/>
        <p:txBody>
          <a:bodyPr/>
          <a:lstStyle/>
          <a:p>
            <a:fld id="{132FADFE-3B8F-471C-ABF0-DBC7717ECBBC}" type="slidenum">
              <a:rPr lang="es-ES" smtClean="0"/>
              <a:pPr/>
              <a:t>6</a:t>
            </a:fld>
            <a:endParaRPr lang="es-ES" dirty="0"/>
          </a:p>
        </p:txBody>
      </p:sp>
      <p:sp>
        <p:nvSpPr>
          <p:cNvPr id="16" name="Marcador de texto 15">
            <a:extLst>
              <a:ext uri="{FF2B5EF4-FFF2-40B4-BE49-F238E27FC236}">
                <a16:creationId xmlns:a16="http://schemas.microsoft.com/office/drawing/2014/main" id="{CD9E40F0-4F87-D7AC-0150-B75151E28DF6}"/>
              </a:ext>
            </a:extLst>
          </p:cNvPr>
          <p:cNvSpPr>
            <a:spLocks noGrp="1"/>
          </p:cNvSpPr>
          <p:nvPr>
            <p:ph type="body" sz="quarter" idx="17"/>
          </p:nvPr>
        </p:nvSpPr>
        <p:spPr/>
        <p:txBody>
          <a:bodyPr/>
          <a:lstStyle/>
          <a:p>
            <a:endParaRPr lang="es-ES" dirty="0"/>
          </a:p>
        </p:txBody>
      </p:sp>
      <p:sp>
        <p:nvSpPr>
          <p:cNvPr id="17" name="Marcador de texto 16">
            <a:extLst>
              <a:ext uri="{FF2B5EF4-FFF2-40B4-BE49-F238E27FC236}">
                <a16:creationId xmlns:a16="http://schemas.microsoft.com/office/drawing/2014/main" id="{1013F4CC-2AFA-348B-2B36-879CA0B9567A}"/>
              </a:ext>
            </a:extLst>
          </p:cNvPr>
          <p:cNvSpPr>
            <a:spLocks noGrp="1"/>
          </p:cNvSpPr>
          <p:nvPr>
            <p:ph type="body" sz="quarter" idx="18"/>
          </p:nvPr>
        </p:nvSpPr>
        <p:spPr/>
        <p:txBody>
          <a:bodyPr/>
          <a:lstStyle/>
          <a:p>
            <a:endParaRPr lang="es-ES"/>
          </a:p>
        </p:txBody>
      </p:sp>
      <p:sp>
        <p:nvSpPr>
          <p:cNvPr id="18" name="Marcador de texto 17">
            <a:extLst>
              <a:ext uri="{FF2B5EF4-FFF2-40B4-BE49-F238E27FC236}">
                <a16:creationId xmlns:a16="http://schemas.microsoft.com/office/drawing/2014/main" id="{5FB45FD5-488E-5069-D2D6-310204F5FA15}"/>
              </a:ext>
            </a:extLst>
          </p:cNvPr>
          <p:cNvSpPr>
            <a:spLocks noGrp="1"/>
          </p:cNvSpPr>
          <p:nvPr>
            <p:ph type="body" sz="quarter" idx="19"/>
          </p:nvPr>
        </p:nvSpPr>
        <p:spPr/>
        <p:txBody>
          <a:bodyPr/>
          <a:lstStyle/>
          <a:p>
            <a:endParaRPr lang="es-ES"/>
          </a:p>
        </p:txBody>
      </p:sp>
      <p:sp>
        <p:nvSpPr>
          <p:cNvPr id="19" name="Marcador de texto 18">
            <a:extLst>
              <a:ext uri="{FF2B5EF4-FFF2-40B4-BE49-F238E27FC236}">
                <a16:creationId xmlns:a16="http://schemas.microsoft.com/office/drawing/2014/main" id="{C7FEA3B7-EE40-ED91-9A5C-BBDB1B9771A5}"/>
              </a:ext>
            </a:extLst>
          </p:cNvPr>
          <p:cNvSpPr>
            <a:spLocks noGrp="1"/>
          </p:cNvSpPr>
          <p:nvPr>
            <p:ph type="body" sz="quarter" idx="20"/>
          </p:nvPr>
        </p:nvSpPr>
        <p:spPr/>
        <p:txBody>
          <a:bodyPr/>
          <a:lstStyle/>
          <a:p>
            <a:endParaRPr lang="es-ES"/>
          </a:p>
        </p:txBody>
      </p:sp>
      <p:sp>
        <p:nvSpPr>
          <p:cNvPr id="20" name="Marcador de texto 19">
            <a:extLst>
              <a:ext uri="{FF2B5EF4-FFF2-40B4-BE49-F238E27FC236}">
                <a16:creationId xmlns:a16="http://schemas.microsoft.com/office/drawing/2014/main" id="{8E60AAE1-6796-45A2-053B-0F5CE3DB6D78}"/>
              </a:ext>
            </a:extLst>
          </p:cNvPr>
          <p:cNvSpPr>
            <a:spLocks noGrp="1"/>
          </p:cNvSpPr>
          <p:nvPr>
            <p:ph type="body" sz="quarter" idx="21"/>
          </p:nvPr>
        </p:nvSpPr>
        <p:spPr/>
        <p:txBody>
          <a:bodyPr/>
          <a:lstStyle/>
          <a:p>
            <a:endParaRPr lang="es-ES"/>
          </a:p>
        </p:txBody>
      </p:sp>
      <p:sp>
        <p:nvSpPr>
          <p:cNvPr id="21" name="Marcador de texto 20">
            <a:extLst>
              <a:ext uri="{FF2B5EF4-FFF2-40B4-BE49-F238E27FC236}">
                <a16:creationId xmlns:a16="http://schemas.microsoft.com/office/drawing/2014/main" id="{E0E3AE29-82AD-0CD0-B1C6-8B51AF131FF6}"/>
              </a:ext>
            </a:extLst>
          </p:cNvPr>
          <p:cNvSpPr>
            <a:spLocks noGrp="1"/>
          </p:cNvSpPr>
          <p:nvPr>
            <p:ph type="body" sz="quarter" idx="23"/>
          </p:nvPr>
        </p:nvSpPr>
        <p:spPr/>
        <p:txBody>
          <a:bodyPr/>
          <a:lstStyle/>
          <a:p>
            <a:endParaRPr lang="es-ES"/>
          </a:p>
        </p:txBody>
      </p:sp>
      <p:sp>
        <p:nvSpPr>
          <p:cNvPr id="22" name="Marcador de texto 21">
            <a:extLst>
              <a:ext uri="{FF2B5EF4-FFF2-40B4-BE49-F238E27FC236}">
                <a16:creationId xmlns:a16="http://schemas.microsoft.com/office/drawing/2014/main" id="{B748A6DB-FB09-8E9E-D3E2-053C0AC34E41}"/>
              </a:ext>
            </a:extLst>
          </p:cNvPr>
          <p:cNvSpPr>
            <a:spLocks noGrp="1"/>
          </p:cNvSpPr>
          <p:nvPr>
            <p:ph type="body" sz="quarter" idx="24"/>
          </p:nvPr>
        </p:nvSpPr>
        <p:spPr/>
        <p:txBody>
          <a:bodyPr/>
          <a:lstStyle/>
          <a:p>
            <a:endParaRPr lang="es-ES"/>
          </a:p>
        </p:txBody>
      </p:sp>
      <p:sp>
        <p:nvSpPr>
          <p:cNvPr id="6" name="CuadroTexto 16">
            <a:extLst>
              <a:ext uri="{FF2B5EF4-FFF2-40B4-BE49-F238E27FC236}">
                <a16:creationId xmlns:a16="http://schemas.microsoft.com/office/drawing/2014/main" id="{3EA0089D-2092-46BF-8240-3589DCA39A1D}"/>
              </a:ext>
            </a:extLst>
          </p:cNvPr>
          <p:cNvSpPr txBox="1"/>
          <p:nvPr/>
        </p:nvSpPr>
        <p:spPr>
          <a:xfrm rot="5400000">
            <a:off x="4410095" y="2595518"/>
            <a:ext cx="553998" cy="7186612"/>
          </a:xfrm>
          <a:prstGeom prst="rect">
            <a:avLst/>
          </a:prstGeom>
          <a:noFill/>
        </p:spPr>
        <p:txBody>
          <a:bodyPr vert="vert270"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i="1" dirty="0">
                <a:solidFill>
                  <a:schemeClr val="accent4"/>
                </a:solidFill>
              </a:rPr>
              <a:t>Fuente</a:t>
            </a:r>
            <a:r>
              <a:rPr lang="es-ES" sz="1200" dirty="0">
                <a:solidFill>
                  <a:schemeClr val="accent4"/>
                </a:solidFill>
              </a:rPr>
              <a:t>: Castro García, C.; Rodríguez </a:t>
            </a:r>
            <a:r>
              <a:rPr lang="es-ES" sz="1200" dirty="0" err="1">
                <a:solidFill>
                  <a:schemeClr val="accent4"/>
                </a:solidFill>
              </a:rPr>
              <a:t>Modroño</a:t>
            </a:r>
            <a:r>
              <a:rPr lang="es-ES" sz="1200" dirty="0">
                <a:solidFill>
                  <a:schemeClr val="accent4"/>
                </a:solidFill>
              </a:rPr>
              <a:t>, P.; y </a:t>
            </a:r>
            <a:r>
              <a:rPr lang="es-ES" sz="1200" dirty="0" err="1">
                <a:solidFill>
                  <a:schemeClr val="accent4"/>
                </a:solidFill>
              </a:rPr>
              <a:t>Agenjo</a:t>
            </a:r>
            <a:r>
              <a:rPr lang="es-ES" sz="1200" dirty="0">
                <a:solidFill>
                  <a:schemeClr val="accent4"/>
                </a:solidFill>
              </a:rPr>
              <a:t> Calderón, A. (2021): Repensar la economía andaluza desde la perspectiva de género, Sevilla: Instituto Andaluz de Administración Pública.</a:t>
            </a:r>
          </a:p>
        </p:txBody>
      </p:sp>
      <p:pic>
        <p:nvPicPr>
          <p:cNvPr id="3" name="Imagen 2">
            <a:extLst>
              <a:ext uri="{FF2B5EF4-FFF2-40B4-BE49-F238E27FC236}">
                <a16:creationId xmlns:a16="http://schemas.microsoft.com/office/drawing/2014/main" id="{FC86E880-EC5F-494C-8B51-F18B8A8EEA5D}"/>
              </a:ext>
            </a:extLst>
          </p:cNvPr>
          <p:cNvPicPr>
            <a:picLocks noChangeAspect="1"/>
          </p:cNvPicPr>
          <p:nvPr/>
        </p:nvPicPr>
        <p:blipFill rotWithShape="1">
          <a:blip r:embed="rId3">
            <a:extLst>
              <a:ext uri="{28A0092B-C50C-407E-A947-70E740481C1C}">
                <a14:useLocalDpi xmlns:a14="http://schemas.microsoft.com/office/drawing/2010/main" val="0"/>
              </a:ext>
            </a:extLst>
          </a:blip>
          <a:srcRect l="11162" t="45286" r="13198" b="31411"/>
          <a:stretch/>
        </p:blipFill>
        <p:spPr>
          <a:xfrm>
            <a:off x="1208647" y="2853689"/>
            <a:ext cx="7030564" cy="3058136"/>
          </a:xfrm>
          <a:prstGeom prst="rect">
            <a:avLst/>
          </a:prstGeom>
        </p:spPr>
      </p:pic>
      <p:sp>
        <p:nvSpPr>
          <p:cNvPr id="2" name="Botón de acción: vídeo 1">
            <a:hlinkClick r:id="rId4" highlightClick="1"/>
            <a:extLst>
              <a:ext uri="{FF2B5EF4-FFF2-40B4-BE49-F238E27FC236}">
                <a16:creationId xmlns:a16="http://schemas.microsoft.com/office/drawing/2014/main" id="{B7D943CF-53EC-4F45-B6BB-59363025692C}"/>
              </a:ext>
            </a:extLst>
          </p:cNvPr>
          <p:cNvSpPr/>
          <p:nvPr/>
        </p:nvSpPr>
        <p:spPr>
          <a:xfrm>
            <a:off x="9546053" y="5911825"/>
            <a:ext cx="777073" cy="555171"/>
          </a:xfrm>
          <a:prstGeom prst="actionButtonMovi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17281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altLang="es-ES"/>
              <a:t>¿Qué es el Estado de Bienestar?</a:t>
            </a:r>
            <a:endParaRPr lang="es-ES" dirty="0"/>
          </a:p>
        </p:txBody>
      </p:sp>
      <p:sp>
        <p:nvSpPr>
          <p:cNvPr id="7" name="Marcador de contenido 6"/>
          <p:cNvSpPr>
            <a:spLocks noGrp="1"/>
          </p:cNvSpPr>
          <p:nvPr>
            <p:ph sz="quarter" idx="1"/>
          </p:nvPr>
        </p:nvSpPr>
        <p:spPr/>
        <p:txBody>
          <a:bodyPr/>
          <a:lstStyle/>
          <a:p>
            <a:pPr marL="0" indent="0">
              <a:buNone/>
            </a:pPr>
            <a:r>
              <a:rPr lang="es-ES" dirty="0">
                <a:latin typeface="Gill Sans"/>
              </a:rPr>
              <a:t>MODELOS DE BIENESTAR vs MODELOS DE ESTADO DE BIENESTAR:</a:t>
            </a:r>
          </a:p>
          <a:p>
            <a:r>
              <a:rPr lang="es-ES" dirty="0"/>
              <a:t>Es necesario distinguir entre modelos de bienestar (combinaciones distintas del peso de los ámbitos de mercado, comunidad/familia y Estado en la protección social) y modelos de Estado de Bienestar</a:t>
            </a:r>
          </a:p>
          <a:p>
            <a:r>
              <a:rPr lang="es-ES" dirty="0"/>
              <a:t>Esping-Andersen (2002): “</a:t>
            </a:r>
            <a:r>
              <a:rPr lang="en-US" dirty="0"/>
              <a:t>The real world of welfare is the product of how the three welfare pillars interact. If one pillar ‘fails’, there is either the possibility that the responsibility is absorbed in the two remaining pillars or, alternatively, that unsolved welfare problems mount</a:t>
            </a:r>
            <a:r>
              <a:rPr lang="es-ES" dirty="0"/>
              <a:t>” (p. 13). </a:t>
            </a:r>
          </a:p>
          <a:p>
            <a:endParaRPr lang="es-ES" dirty="0"/>
          </a:p>
        </p:txBody>
      </p:sp>
      <p:sp>
        <p:nvSpPr>
          <p:cNvPr id="14" name="Marcador de texto 13">
            <a:extLst>
              <a:ext uri="{FF2B5EF4-FFF2-40B4-BE49-F238E27FC236}">
                <a16:creationId xmlns:a16="http://schemas.microsoft.com/office/drawing/2014/main" id="{6F4D243C-CCD2-F8DA-99A9-9FD8C5B5F279}"/>
              </a:ext>
            </a:extLst>
          </p:cNvPr>
          <p:cNvSpPr>
            <a:spLocks noGrp="1"/>
          </p:cNvSpPr>
          <p:nvPr>
            <p:ph type="body" sz="quarter" idx="17"/>
          </p:nvPr>
        </p:nvSpPr>
        <p:spPr/>
        <p:txBody>
          <a:bodyPr/>
          <a:lstStyle/>
          <a:p>
            <a:endParaRPr lang="es-ES" dirty="0"/>
          </a:p>
        </p:txBody>
      </p:sp>
      <p:sp>
        <p:nvSpPr>
          <p:cNvPr id="15" name="Marcador de texto 14">
            <a:extLst>
              <a:ext uri="{FF2B5EF4-FFF2-40B4-BE49-F238E27FC236}">
                <a16:creationId xmlns:a16="http://schemas.microsoft.com/office/drawing/2014/main" id="{4096B273-00D1-057F-3526-34A7378F8045}"/>
              </a:ext>
            </a:extLst>
          </p:cNvPr>
          <p:cNvSpPr>
            <a:spLocks noGrp="1"/>
          </p:cNvSpPr>
          <p:nvPr>
            <p:ph type="body" sz="quarter" idx="18"/>
          </p:nvPr>
        </p:nvSpPr>
        <p:spPr/>
        <p:txBody>
          <a:bodyPr/>
          <a:lstStyle/>
          <a:p>
            <a:endParaRPr lang="es-ES"/>
          </a:p>
        </p:txBody>
      </p:sp>
      <p:sp>
        <p:nvSpPr>
          <p:cNvPr id="16" name="Marcador de texto 15">
            <a:extLst>
              <a:ext uri="{FF2B5EF4-FFF2-40B4-BE49-F238E27FC236}">
                <a16:creationId xmlns:a16="http://schemas.microsoft.com/office/drawing/2014/main" id="{631F1707-2CB8-E945-4CA4-5FB66886F1DF}"/>
              </a:ext>
            </a:extLst>
          </p:cNvPr>
          <p:cNvSpPr>
            <a:spLocks noGrp="1"/>
          </p:cNvSpPr>
          <p:nvPr>
            <p:ph type="body" sz="quarter" idx="19"/>
          </p:nvPr>
        </p:nvSpPr>
        <p:spPr/>
        <p:txBody>
          <a:bodyPr/>
          <a:lstStyle/>
          <a:p>
            <a:endParaRPr lang="es-ES"/>
          </a:p>
        </p:txBody>
      </p:sp>
      <p:sp>
        <p:nvSpPr>
          <p:cNvPr id="17" name="Marcador de texto 16">
            <a:extLst>
              <a:ext uri="{FF2B5EF4-FFF2-40B4-BE49-F238E27FC236}">
                <a16:creationId xmlns:a16="http://schemas.microsoft.com/office/drawing/2014/main" id="{A049C038-1721-4BFD-3D30-EC0E0159EDF9}"/>
              </a:ext>
            </a:extLst>
          </p:cNvPr>
          <p:cNvSpPr>
            <a:spLocks noGrp="1"/>
          </p:cNvSpPr>
          <p:nvPr>
            <p:ph type="body" sz="quarter" idx="20"/>
          </p:nvPr>
        </p:nvSpPr>
        <p:spPr/>
        <p:txBody>
          <a:bodyPr/>
          <a:lstStyle/>
          <a:p>
            <a:endParaRPr lang="es-ES"/>
          </a:p>
        </p:txBody>
      </p:sp>
      <p:sp>
        <p:nvSpPr>
          <p:cNvPr id="18" name="Marcador de texto 17">
            <a:extLst>
              <a:ext uri="{FF2B5EF4-FFF2-40B4-BE49-F238E27FC236}">
                <a16:creationId xmlns:a16="http://schemas.microsoft.com/office/drawing/2014/main" id="{06578B35-0AF4-6F4D-0BF2-F41025026A8E}"/>
              </a:ext>
            </a:extLst>
          </p:cNvPr>
          <p:cNvSpPr>
            <a:spLocks noGrp="1"/>
          </p:cNvSpPr>
          <p:nvPr>
            <p:ph type="body" sz="quarter" idx="21"/>
          </p:nvPr>
        </p:nvSpPr>
        <p:spPr/>
        <p:txBody>
          <a:bodyPr/>
          <a:lstStyle/>
          <a:p>
            <a:endParaRPr lang="es-ES"/>
          </a:p>
        </p:txBody>
      </p:sp>
      <p:sp>
        <p:nvSpPr>
          <p:cNvPr id="19" name="Marcador de texto 18">
            <a:extLst>
              <a:ext uri="{FF2B5EF4-FFF2-40B4-BE49-F238E27FC236}">
                <a16:creationId xmlns:a16="http://schemas.microsoft.com/office/drawing/2014/main" id="{6E09429C-DE49-7725-9642-F9D48884498C}"/>
              </a:ext>
            </a:extLst>
          </p:cNvPr>
          <p:cNvSpPr>
            <a:spLocks noGrp="1"/>
          </p:cNvSpPr>
          <p:nvPr>
            <p:ph type="body" sz="quarter" idx="23"/>
          </p:nvPr>
        </p:nvSpPr>
        <p:spPr/>
        <p:txBody>
          <a:bodyPr/>
          <a:lstStyle/>
          <a:p>
            <a:endParaRPr lang="es-ES"/>
          </a:p>
        </p:txBody>
      </p:sp>
      <p:sp>
        <p:nvSpPr>
          <p:cNvPr id="20" name="Marcador de texto 19">
            <a:extLst>
              <a:ext uri="{FF2B5EF4-FFF2-40B4-BE49-F238E27FC236}">
                <a16:creationId xmlns:a16="http://schemas.microsoft.com/office/drawing/2014/main" id="{7D250BC2-1E46-17AF-ADEA-68D10F51C56D}"/>
              </a:ext>
            </a:extLst>
          </p:cNvPr>
          <p:cNvSpPr>
            <a:spLocks noGrp="1"/>
          </p:cNvSpPr>
          <p:nvPr>
            <p:ph type="body" sz="quarter" idx="24"/>
          </p:nvPr>
        </p:nvSpPr>
        <p:spPr/>
        <p:txBody>
          <a:bodyPr/>
          <a:lstStyle/>
          <a:p>
            <a:endParaRPr lang="es-ES"/>
          </a:p>
        </p:txBody>
      </p:sp>
      <p:sp>
        <p:nvSpPr>
          <p:cNvPr id="21" name="CuadroTexto 16">
            <a:extLst>
              <a:ext uri="{FF2B5EF4-FFF2-40B4-BE49-F238E27FC236}">
                <a16:creationId xmlns:a16="http://schemas.microsoft.com/office/drawing/2014/main" id="{2CE969CE-7DE7-1BBE-08C8-ECD401A21E86}"/>
              </a:ext>
            </a:extLst>
          </p:cNvPr>
          <p:cNvSpPr txBox="1"/>
          <p:nvPr/>
        </p:nvSpPr>
        <p:spPr>
          <a:xfrm>
            <a:off x="8662086" y="4266820"/>
            <a:ext cx="1477328" cy="2247718"/>
          </a:xfrm>
          <a:prstGeom prst="rect">
            <a:avLst/>
          </a:prstGeom>
          <a:noFill/>
        </p:spPr>
        <p:txBody>
          <a:bodyPr vert="vert270"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i="1" dirty="0">
                <a:solidFill>
                  <a:schemeClr val="accent4"/>
                </a:solidFill>
              </a:rPr>
              <a:t>Fuente</a:t>
            </a:r>
            <a:r>
              <a:rPr lang="es-ES" sz="1200" dirty="0">
                <a:solidFill>
                  <a:schemeClr val="accent4"/>
                </a:solidFill>
              </a:rPr>
              <a:t>: Castro García, C.; Rodríguez </a:t>
            </a:r>
            <a:r>
              <a:rPr lang="es-ES" sz="1200" dirty="0" err="1">
                <a:solidFill>
                  <a:schemeClr val="accent4"/>
                </a:solidFill>
              </a:rPr>
              <a:t>Modroño</a:t>
            </a:r>
            <a:r>
              <a:rPr lang="es-ES" sz="1200" dirty="0">
                <a:solidFill>
                  <a:schemeClr val="accent4"/>
                </a:solidFill>
              </a:rPr>
              <a:t>, P.; y </a:t>
            </a:r>
            <a:r>
              <a:rPr lang="es-ES" sz="1200" dirty="0" err="1">
                <a:solidFill>
                  <a:schemeClr val="accent4"/>
                </a:solidFill>
              </a:rPr>
              <a:t>Agenjo</a:t>
            </a:r>
            <a:r>
              <a:rPr lang="es-ES" sz="1200" dirty="0">
                <a:solidFill>
                  <a:schemeClr val="accent4"/>
                </a:solidFill>
              </a:rPr>
              <a:t> Calderón, A. (2021): Repensar la economía andaluza desde la perspectiva de género, Sevilla: Instituto Andaluz de Administración Pública.</a:t>
            </a:r>
          </a:p>
        </p:txBody>
      </p:sp>
      <p:pic>
        <p:nvPicPr>
          <p:cNvPr id="22" name="Imagen 21">
            <a:extLst>
              <a:ext uri="{FF2B5EF4-FFF2-40B4-BE49-F238E27FC236}">
                <a16:creationId xmlns:a16="http://schemas.microsoft.com/office/drawing/2014/main" id="{A9E2300C-2232-7BC7-914D-1B09F23F6174}"/>
              </a:ext>
            </a:extLst>
          </p:cNvPr>
          <p:cNvPicPr>
            <a:picLocks noChangeAspect="1"/>
          </p:cNvPicPr>
          <p:nvPr/>
        </p:nvPicPr>
        <p:blipFill rotWithShape="1">
          <a:blip r:embed="rId3">
            <a:extLst>
              <a:ext uri="{28A0092B-C50C-407E-A947-70E740481C1C}">
                <a14:useLocalDpi xmlns:a14="http://schemas.microsoft.com/office/drawing/2010/main" val="0"/>
              </a:ext>
            </a:extLst>
          </a:blip>
          <a:srcRect l="11162" t="45286" r="13198" b="31411"/>
          <a:stretch/>
        </p:blipFill>
        <p:spPr>
          <a:xfrm>
            <a:off x="3494647" y="4266820"/>
            <a:ext cx="5167439" cy="2247718"/>
          </a:xfrm>
          <a:prstGeom prst="rect">
            <a:avLst/>
          </a:prstGeom>
        </p:spPr>
      </p:pic>
    </p:spTree>
    <p:extLst>
      <p:ext uri="{BB962C8B-B14F-4D97-AF65-F5344CB8AC3E}">
        <p14:creationId xmlns:p14="http://schemas.microsoft.com/office/powerpoint/2010/main" val="400962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10207-09B8-EB9C-C4F5-3A4D30489797}"/>
            </a:ext>
          </a:extLst>
        </p:cNvPr>
        <p:cNvGrpSpPr/>
        <p:nvPr/>
      </p:nvGrpSpPr>
      <p:grpSpPr>
        <a:xfrm>
          <a:off x="0" y="0"/>
          <a:ext cx="0" cy="0"/>
          <a:chOff x="0" y="0"/>
          <a:chExt cx="0" cy="0"/>
        </a:xfrm>
      </p:grpSpPr>
      <p:sp>
        <p:nvSpPr>
          <p:cNvPr id="410626" name="Rectangle 2">
            <a:extLst>
              <a:ext uri="{FF2B5EF4-FFF2-40B4-BE49-F238E27FC236}">
                <a16:creationId xmlns:a16="http://schemas.microsoft.com/office/drawing/2014/main" id="{B610CDC4-A4BB-4DC1-3B34-925075109421}"/>
              </a:ext>
            </a:extLst>
          </p:cNvPr>
          <p:cNvSpPr>
            <a:spLocks noGrp="1" noChangeArrowheads="1"/>
          </p:cNvSpPr>
          <p:nvPr>
            <p:ph type="title"/>
          </p:nvPr>
        </p:nvSpPr>
        <p:spPr/>
        <p:txBody>
          <a:bodyPr>
            <a:normAutofit/>
          </a:bodyPr>
          <a:lstStyle/>
          <a:p>
            <a:r>
              <a:rPr lang="es-ES" altLang="es-ES"/>
              <a:t>¿Qué es el Estado de Bienestar?</a:t>
            </a:r>
            <a:endParaRPr lang="es-ES" altLang="es-ES" dirty="0"/>
          </a:p>
        </p:txBody>
      </p:sp>
      <p:sp>
        <p:nvSpPr>
          <p:cNvPr id="410627" name="Rectangle 3">
            <a:extLst>
              <a:ext uri="{FF2B5EF4-FFF2-40B4-BE49-F238E27FC236}">
                <a16:creationId xmlns:a16="http://schemas.microsoft.com/office/drawing/2014/main" id="{955598FF-5DE8-1A4F-F996-7EEBE7B45218}"/>
              </a:ext>
            </a:extLst>
          </p:cNvPr>
          <p:cNvSpPr>
            <a:spLocks noGrp="1" noChangeArrowheads="1"/>
          </p:cNvSpPr>
          <p:nvPr>
            <p:ph sz="quarter" idx="1"/>
          </p:nvPr>
        </p:nvSpPr>
        <p:spPr/>
        <p:txBody>
          <a:bodyPr/>
          <a:lstStyle/>
          <a:p>
            <a:r>
              <a:rPr lang="es-ES" altLang="es-ES" cap="small" dirty="0">
                <a:latin typeface="Gill Sans"/>
              </a:rPr>
              <a:t>Los Riesgos Sociales como Conceptualización de los Cuidados: </a:t>
            </a:r>
          </a:p>
          <a:p>
            <a:pPr lvl="1"/>
            <a:r>
              <a:rPr lang="es-ES" altLang="es-ES" dirty="0"/>
              <a:t>Protección social = protección contra los riesgos sociales</a:t>
            </a:r>
          </a:p>
          <a:p>
            <a:pPr lvl="1"/>
            <a:r>
              <a:rPr lang="es-ES" altLang="es-ES" dirty="0"/>
              <a:t>Riegos de primera generación vs riesgos de segunda generación</a:t>
            </a:r>
          </a:p>
          <a:p>
            <a:pPr lvl="1"/>
            <a:endParaRPr lang="es-ES" altLang="es-ES" dirty="0"/>
          </a:p>
          <a:p>
            <a:pPr lvl="1"/>
            <a:endParaRPr lang="es-ES" altLang="es-ES" dirty="0"/>
          </a:p>
        </p:txBody>
      </p:sp>
      <p:sp>
        <p:nvSpPr>
          <p:cNvPr id="11" name="Marcador de texto 10">
            <a:extLst>
              <a:ext uri="{FF2B5EF4-FFF2-40B4-BE49-F238E27FC236}">
                <a16:creationId xmlns:a16="http://schemas.microsoft.com/office/drawing/2014/main" id="{BB5C125D-66A9-8B1B-4B1A-68CC10EFB8AD}"/>
              </a:ext>
            </a:extLst>
          </p:cNvPr>
          <p:cNvSpPr>
            <a:spLocks noGrp="1"/>
          </p:cNvSpPr>
          <p:nvPr>
            <p:ph type="body" sz="quarter" idx="17"/>
          </p:nvPr>
        </p:nvSpPr>
        <p:spPr/>
        <p:txBody>
          <a:bodyPr/>
          <a:lstStyle/>
          <a:p>
            <a:endParaRPr lang="es-ES" dirty="0"/>
          </a:p>
        </p:txBody>
      </p:sp>
      <p:sp>
        <p:nvSpPr>
          <p:cNvPr id="12" name="Marcador de texto 11">
            <a:extLst>
              <a:ext uri="{FF2B5EF4-FFF2-40B4-BE49-F238E27FC236}">
                <a16:creationId xmlns:a16="http://schemas.microsoft.com/office/drawing/2014/main" id="{51DD15EB-7AFB-EF14-6F2D-D452E7D5A375}"/>
              </a:ext>
            </a:extLst>
          </p:cNvPr>
          <p:cNvSpPr>
            <a:spLocks noGrp="1"/>
          </p:cNvSpPr>
          <p:nvPr>
            <p:ph type="body" sz="quarter" idx="18"/>
          </p:nvPr>
        </p:nvSpPr>
        <p:spPr/>
        <p:txBody>
          <a:bodyPr/>
          <a:lstStyle/>
          <a:p>
            <a:endParaRPr lang="es-ES" dirty="0"/>
          </a:p>
        </p:txBody>
      </p:sp>
      <p:sp>
        <p:nvSpPr>
          <p:cNvPr id="13" name="Marcador de texto 12">
            <a:extLst>
              <a:ext uri="{FF2B5EF4-FFF2-40B4-BE49-F238E27FC236}">
                <a16:creationId xmlns:a16="http://schemas.microsoft.com/office/drawing/2014/main" id="{EAFC642C-2F82-9A28-0BEE-3B8B3F758DFF}"/>
              </a:ext>
            </a:extLst>
          </p:cNvPr>
          <p:cNvSpPr>
            <a:spLocks noGrp="1"/>
          </p:cNvSpPr>
          <p:nvPr>
            <p:ph type="body" sz="quarter" idx="19"/>
          </p:nvPr>
        </p:nvSpPr>
        <p:spPr/>
        <p:txBody>
          <a:bodyPr/>
          <a:lstStyle/>
          <a:p>
            <a:endParaRPr lang="es-ES"/>
          </a:p>
        </p:txBody>
      </p:sp>
      <p:sp>
        <p:nvSpPr>
          <p:cNvPr id="14" name="Marcador de texto 13">
            <a:extLst>
              <a:ext uri="{FF2B5EF4-FFF2-40B4-BE49-F238E27FC236}">
                <a16:creationId xmlns:a16="http://schemas.microsoft.com/office/drawing/2014/main" id="{C5478D9A-13F6-5A0F-68AE-371ADB242341}"/>
              </a:ext>
            </a:extLst>
          </p:cNvPr>
          <p:cNvSpPr>
            <a:spLocks noGrp="1"/>
          </p:cNvSpPr>
          <p:nvPr>
            <p:ph type="body" sz="quarter" idx="20"/>
          </p:nvPr>
        </p:nvSpPr>
        <p:spPr/>
        <p:txBody>
          <a:bodyPr/>
          <a:lstStyle/>
          <a:p>
            <a:endParaRPr lang="es-ES"/>
          </a:p>
        </p:txBody>
      </p:sp>
      <p:sp>
        <p:nvSpPr>
          <p:cNvPr id="15" name="Marcador de texto 14">
            <a:extLst>
              <a:ext uri="{FF2B5EF4-FFF2-40B4-BE49-F238E27FC236}">
                <a16:creationId xmlns:a16="http://schemas.microsoft.com/office/drawing/2014/main" id="{C6CF16F1-A455-E307-8C62-1F41D4BC82F4}"/>
              </a:ext>
            </a:extLst>
          </p:cNvPr>
          <p:cNvSpPr>
            <a:spLocks noGrp="1"/>
          </p:cNvSpPr>
          <p:nvPr>
            <p:ph type="body" sz="quarter" idx="21"/>
          </p:nvPr>
        </p:nvSpPr>
        <p:spPr/>
        <p:txBody>
          <a:bodyPr/>
          <a:lstStyle/>
          <a:p>
            <a:endParaRPr lang="es-ES"/>
          </a:p>
        </p:txBody>
      </p:sp>
      <p:sp>
        <p:nvSpPr>
          <p:cNvPr id="16" name="Marcador de texto 15">
            <a:extLst>
              <a:ext uri="{FF2B5EF4-FFF2-40B4-BE49-F238E27FC236}">
                <a16:creationId xmlns:a16="http://schemas.microsoft.com/office/drawing/2014/main" id="{89234058-1291-6B8D-EB90-68F0E552B02A}"/>
              </a:ext>
            </a:extLst>
          </p:cNvPr>
          <p:cNvSpPr>
            <a:spLocks noGrp="1"/>
          </p:cNvSpPr>
          <p:nvPr>
            <p:ph type="body" sz="quarter" idx="23"/>
          </p:nvPr>
        </p:nvSpPr>
        <p:spPr/>
        <p:txBody>
          <a:bodyPr/>
          <a:lstStyle/>
          <a:p>
            <a:endParaRPr lang="es-ES"/>
          </a:p>
        </p:txBody>
      </p:sp>
      <p:sp>
        <p:nvSpPr>
          <p:cNvPr id="17" name="Marcador de texto 16">
            <a:extLst>
              <a:ext uri="{FF2B5EF4-FFF2-40B4-BE49-F238E27FC236}">
                <a16:creationId xmlns:a16="http://schemas.microsoft.com/office/drawing/2014/main" id="{F9C58B73-F274-07F7-AE34-5F8C28BCA063}"/>
              </a:ext>
            </a:extLst>
          </p:cNvPr>
          <p:cNvSpPr>
            <a:spLocks noGrp="1"/>
          </p:cNvSpPr>
          <p:nvPr>
            <p:ph type="body" sz="quarter" idx="24"/>
          </p:nvPr>
        </p:nvSpPr>
        <p:spPr/>
        <p:txBody>
          <a:bodyPr/>
          <a:lstStyle/>
          <a:p>
            <a:endParaRPr lang="es-ES"/>
          </a:p>
        </p:txBody>
      </p:sp>
      <p:graphicFrame>
        <p:nvGraphicFramePr>
          <p:cNvPr id="2" name="Diagrama 1">
            <a:extLst>
              <a:ext uri="{FF2B5EF4-FFF2-40B4-BE49-F238E27FC236}">
                <a16:creationId xmlns:a16="http://schemas.microsoft.com/office/drawing/2014/main" id="{2624FFF0-0154-A2DC-2D01-C21DEBB5C8E6}"/>
              </a:ext>
            </a:extLst>
          </p:cNvPr>
          <p:cNvGraphicFramePr/>
          <p:nvPr>
            <p:extLst>
              <p:ext uri="{D42A27DB-BD31-4B8C-83A1-F6EECF244321}">
                <p14:modId xmlns:p14="http://schemas.microsoft.com/office/powerpoint/2010/main" val="1460650549"/>
              </p:ext>
            </p:extLst>
          </p:nvPr>
        </p:nvGraphicFramePr>
        <p:xfrm>
          <a:off x="2608271" y="2016136"/>
          <a:ext cx="7272638" cy="4457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
            <a:extLst>
              <a:ext uri="{FF2B5EF4-FFF2-40B4-BE49-F238E27FC236}">
                <a16:creationId xmlns:a16="http://schemas.microsoft.com/office/drawing/2014/main" id="{C85A27CE-E2F9-6461-5884-E4825384F31A}"/>
              </a:ext>
            </a:extLst>
          </p:cNvPr>
          <p:cNvGrpSpPr/>
          <p:nvPr/>
        </p:nvGrpSpPr>
        <p:grpSpPr>
          <a:xfrm>
            <a:off x="4126479" y="2357962"/>
            <a:ext cx="2954516" cy="4123610"/>
            <a:chOff x="8019443" y="1375490"/>
            <a:chExt cx="2954516" cy="4123610"/>
          </a:xfrm>
        </p:grpSpPr>
        <p:sp>
          <p:nvSpPr>
            <p:cNvPr id="3" name="object 2">
              <a:extLst>
                <a:ext uri="{FF2B5EF4-FFF2-40B4-BE49-F238E27FC236}">
                  <a16:creationId xmlns:a16="http://schemas.microsoft.com/office/drawing/2014/main" id="{51A19D86-08C0-E7C8-9F79-5C3C9C24CAB7}"/>
                </a:ext>
              </a:extLst>
            </p:cNvPr>
            <p:cNvSpPr/>
            <p:nvPr/>
          </p:nvSpPr>
          <p:spPr>
            <a:xfrm>
              <a:off x="8019443" y="1375490"/>
              <a:ext cx="2595368" cy="4120704"/>
            </a:xfrm>
            <a:prstGeom prst="rect">
              <a:avLst/>
            </a:prstGeom>
            <a:blipFill>
              <a:blip r:embed="rId8" cstate="print"/>
              <a:stretch>
                <a:fillRect/>
              </a:stretch>
            </a:blipFill>
          </p:spPr>
          <p:txBody>
            <a:bodyPr wrap="square" lIns="0" tIns="0" rIns="0" bIns="0" rtlCol="0"/>
            <a:lstStyle/>
            <a:p>
              <a:endParaRPr dirty="0"/>
            </a:p>
          </p:txBody>
        </p:sp>
        <p:sp>
          <p:nvSpPr>
            <p:cNvPr id="4" name="object 3">
              <a:extLst>
                <a:ext uri="{FF2B5EF4-FFF2-40B4-BE49-F238E27FC236}">
                  <a16:creationId xmlns:a16="http://schemas.microsoft.com/office/drawing/2014/main" id="{825425E0-16A9-C800-120D-4FF9DF66B02F}"/>
                </a:ext>
              </a:extLst>
            </p:cNvPr>
            <p:cNvSpPr txBox="1"/>
            <p:nvPr/>
          </p:nvSpPr>
          <p:spPr>
            <a:xfrm rot="16200000">
              <a:off x="9634109" y="4159250"/>
              <a:ext cx="2319020" cy="360680"/>
            </a:xfrm>
            <a:prstGeom prst="rect">
              <a:avLst/>
            </a:prstGeom>
          </p:spPr>
          <p:txBody>
            <a:bodyPr vert="horz" wrap="square" lIns="0" tIns="0" rIns="0" bIns="0" rtlCol="0">
              <a:spAutoFit/>
            </a:bodyPr>
            <a:lstStyle/>
            <a:p>
              <a:pPr marL="12700" marR="5080">
                <a:lnSpc>
                  <a:spcPct val="100000"/>
                </a:lnSpc>
              </a:pPr>
              <a:r>
                <a:rPr sz="1200" spc="-5" dirty="0">
                  <a:latin typeface="Arial"/>
                  <a:cs typeface="Arial"/>
                </a:rPr>
                <a:t>U</a:t>
              </a:r>
              <a:r>
                <a:rPr sz="1200" dirty="0">
                  <a:latin typeface="Arial"/>
                  <a:cs typeface="Arial"/>
                </a:rPr>
                <a:t>SA,</a:t>
              </a:r>
              <a:r>
                <a:rPr sz="1200" spc="-20" dirty="0">
                  <a:latin typeface="Arial"/>
                  <a:cs typeface="Arial"/>
                </a:rPr>
                <a:t> </a:t>
              </a:r>
              <a:r>
                <a:rPr sz="1200" dirty="0">
                  <a:latin typeface="Arial"/>
                  <a:cs typeface="Arial"/>
                </a:rPr>
                <a:t>1922,</a:t>
              </a:r>
              <a:r>
                <a:rPr sz="1200" spc="-45" dirty="0">
                  <a:latin typeface="Arial"/>
                  <a:cs typeface="Arial"/>
                </a:rPr>
                <a:t> </a:t>
              </a:r>
              <a:r>
                <a:rPr sz="1200" spc="-125" dirty="0">
                  <a:latin typeface="Arial"/>
                  <a:cs typeface="Arial"/>
                </a:rPr>
                <a:t>T</a:t>
              </a:r>
              <a:r>
                <a:rPr sz="1200" dirty="0">
                  <a:latin typeface="Arial"/>
                  <a:cs typeface="Arial"/>
                </a:rPr>
                <a:t>.</a:t>
              </a:r>
              <a:r>
                <a:rPr sz="1200" spc="-10" dirty="0">
                  <a:latin typeface="Arial"/>
                  <a:cs typeface="Arial"/>
                </a:rPr>
                <a:t> </a:t>
              </a:r>
              <a:r>
                <a:rPr sz="1200" dirty="0">
                  <a:latin typeface="Arial"/>
                  <a:cs typeface="Arial"/>
                </a:rPr>
                <a:t>Skocpo</a:t>
              </a:r>
              <a:r>
                <a:rPr sz="1200" spc="-5" dirty="0">
                  <a:latin typeface="Arial"/>
                  <a:cs typeface="Arial"/>
                </a:rPr>
                <a:t>l</a:t>
              </a:r>
              <a:r>
                <a:rPr sz="1200" i="1" dirty="0">
                  <a:latin typeface="Arial"/>
                  <a:cs typeface="Arial"/>
                </a:rPr>
                <a:t>,</a:t>
              </a:r>
              <a:r>
                <a:rPr sz="1200" i="1" spc="-20" dirty="0">
                  <a:latin typeface="Arial"/>
                  <a:cs typeface="Arial"/>
                </a:rPr>
                <a:t> </a:t>
              </a:r>
              <a:r>
                <a:rPr sz="1200" i="1" dirty="0">
                  <a:latin typeface="Arial"/>
                  <a:cs typeface="Arial"/>
                </a:rPr>
                <a:t>P</a:t>
              </a:r>
              <a:r>
                <a:rPr sz="1200" i="1" spc="-5" dirty="0">
                  <a:latin typeface="Arial"/>
                  <a:cs typeface="Arial"/>
                </a:rPr>
                <a:t>r</a:t>
              </a:r>
              <a:r>
                <a:rPr sz="1200" i="1" dirty="0">
                  <a:latin typeface="Arial"/>
                  <a:cs typeface="Arial"/>
                </a:rPr>
                <a:t>otec</a:t>
              </a:r>
              <a:r>
                <a:rPr sz="1200" i="1" spc="-5" dirty="0">
                  <a:latin typeface="Arial"/>
                  <a:cs typeface="Arial"/>
                </a:rPr>
                <a:t>ti</a:t>
              </a:r>
              <a:r>
                <a:rPr sz="1200" i="1" dirty="0">
                  <a:latin typeface="Arial"/>
                  <a:cs typeface="Arial"/>
                </a:rPr>
                <a:t>ng So</a:t>
              </a:r>
              <a:r>
                <a:rPr sz="1200" i="1" spc="-5" dirty="0">
                  <a:latin typeface="Arial"/>
                  <a:cs typeface="Arial"/>
                </a:rPr>
                <a:t>l</a:t>
              </a:r>
              <a:r>
                <a:rPr sz="1200" i="1" dirty="0">
                  <a:latin typeface="Arial"/>
                  <a:cs typeface="Arial"/>
                </a:rPr>
                <a:t>d</a:t>
              </a:r>
              <a:r>
                <a:rPr sz="1200" i="1" spc="-5" dirty="0">
                  <a:latin typeface="Arial"/>
                  <a:cs typeface="Arial"/>
                </a:rPr>
                <a:t>i</a:t>
              </a:r>
              <a:r>
                <a:rPr sz="1200" i="1" dirty="0">
                  <a:latin typeface="Arial"/>
                  <a:cs typeface="Arial"/>
                </a:rPr>
                <a:t>e</a:t>
              </a:r>
              <a:r>
                <a:rPr sz="1200" i="1" spc="-5" dirty="0">
                  <a:latin typeface="Arial"/>
                  <a:cs typeface="Arial"/>
                </a:rPr>
                <a:t>r</a:t>
              </a:r>
              <a:r>
                <a:rPr sz="1200" i="1" dirty="0">
                  <a:latin typeface="Arial"/>
                  <a:cs typeface="Arial"/>
                </a:rPr>
                <a:t>s</a:t>
              </a:r>
              <a:r>
                <a:rPr sz="1200" i="1" spc="-50" dirty="0">
                  <a:latin typeface="Arial"/>
                  <a:cs typeface="Arial"/>
                </a:rPr>
                <a:t> </a:t>
              </a:r>
              <a:r>
                <a:rPr sz="1200" i="1" dirty="0">
                  <a:latin typeface="Arial"/>
                  <a:cs typeface="Arial"/>
                </a:rPr>
                <a:t>and</a:t>
              </a:r>
              <a:r>
                <a:rPr sz="1200" i="1" spc="-20" dirty="0">
                  <a:latin typeface="Arial"/>
                  <a:cs typeface="Arial"/>
                </a:rPr>
                <a:t> </a:t>
              </a:r>
              <a:r>
                <a:rPr sz="1200" i="1" spc="-5" dirty="0">
                  <a:latin typeface="Arial"/>
                  <a:cs typeface="Arial"/>
                </a:rPr>
                <a:t>M</a:t>
              </a:r>
              <a:r>
                <a:rPr sz="1200" i="1" dirty="0">
                  <a:latin typeface="Arial"/>
                  <a:cs typeface="Arial"/>
                </a:rPr>
                <a:t>othe</a:t>
              </a:r>
              <a:r>
                <a:rPr sz="1200" i="1" spc="-5" dirty="0">
                  <a:latin typeface="Arial"/>
                  <a:cs typeface="Arial"/>
                </a:rPr>
                <a:t>r</a:t>
              </a:r>
              <a:r>
                <a:rPr sz="1200" i="1" dirty="0">
                  <a:latin typeface="Arial"/>
                  <a:cs typeface="Arial"/>
                </a:rPr>
                <a:t>s</a:t>
              </a:r>
              <a:r>
                <a:rPr sz="1200" dirty="0">
                  <a:latin typeface="Arial"/>
                  <a:cs typeface="Arial"/>
                </a:rPr>
                <a:t>,</a:t>
              </a:r>
              <a:r>
                <a:rPr sz="1200" spc="-10" dirty="0">
                  <a:latin typeface="Arial"/>
                  <a:cs typeface="Arial"/>
                </a:rPr>
                <a:t> </a:t>
              </a:r>
              <a:r>
                <a:rPr sz="1200" dirty="0">
                  <a:latin typeface="Arial"/>
                  <a:cs typeface="Arial"/>
                </a:rPr>
                <a:t>p.</a:t>
              </a:r>
              <a:r>
                <a:rPr sz="1200" spc="-10" dirty="0">
                  <a:latin typeface="Arial"/>
                  <a:cs typeface="Arial"/>
                </a:rPr>
                <a:t> </a:t>
              </a:r>
              <a:r>
                <a:rPr sz="1200" dirty="0">
                  <a:latin typeface="Arial"/>
                  <a:cs typeface="Arial"/>
                </a:rPr>
                <a:t>315</a:t>
              </a:r>
            </a:p>
          </p:txBody>
        </p:sp>
      </p:grpSp>
    </p:spTree>
    <p:extLst>
      <p:ext uri="{BB962C8B-B14F-4D97-AF65-F5344CB8AC3E}">
        <p14:creationId xmlns:p14="http://schemas.microsoft.com/office/powerpoint/2010/main" val="102788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0-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2A9A95-F0E0-CF26-D159-CC39C50A5ACF}"/>
              </a:ext>
            </a:extLst>
          </p:cNvPr>
          <p:cNvPicPr>
            <a:picLocks noChangeAspect="1"/>
          </p:cNvPicPr>
          <p:nvPr/>
        </p:nvPicPr>
        <p:blipFill>
          <a:blip r:embed="rId3"/>
          <a:srcRect/>
          <a:stretch/>
        </p:blipFill>
        <p:spPr>
          <a:xfrm>
            <a:off x="693121" y="637018"/>
            <a:ext cx="10805758" cy="6078238"/>
          </a:xfrm>
          <a:prstGeom prst="rect">
            <a:avLst/>
          </a:prstGeom>
        </p:spPr>
      </p:pic>
      <p:pic>
        <p:nvPicPr>
          <p:cNvPr id="11" name="Imagen 10">
            <a:extLst>
              <a:ext uri="{FF2B5EF4-FFF2-40B4-BE49-F238E27FC236}">
                <a16:creationId xmlns:a16="http://schemas.microsoft.com/office/drawing/2014/main" id="{2C0B789B-2B6C-4787-A864-8E61C80FF4B5}"/>
              </a:ext>
            </a:extLst>
          </p:cNvPr>
          <p:cNvPicPr>
            <a:picLocks noChangeAspect="1"/>
          </p:cNvPicPr>
          <p:nvPr/>
        </p:nvPicPr>
        <p:blipFill>
          <a:blip r:embed="rId4"/>
          <a:srcRect/>
          <a:stretch/>
        </p:blipFill>
        <p:spPr>
          <a:xfrm>
            <a:off x="693121" y="637018"/>
            <a:ext cx="10805758" cy="6078239"/>
          </a:xfrm>
          <a:prstGeom prst="rect">
            <a:avLst/>
          </a:prstGeom>
        </p:spPr>
      </p:pic>
      <p:sp>
        <p:nvSpPr>
          <p:cNvPr id="6" name="CuadroTexto 16">
            <a:extLst>
              <a:ext uri="{FF2B5EF4-FFF2-40B4-BE49-F238E27FC236}">
                <a16:creationId xmlns:a16="http://schemas.microsoft.com/office/drawing/2014/main" id="{3EA0089D-2092-46BF-8240-3589DCA39A1D}"/>
              </a:ext>
            </a:extLst>
          </p:cNvPr>
          <p:cNvSpPr txBox="1"/>
          <p:nvPr/>
        </p:nvSpPr>
        <p:spPr>
          <a:xfrm>
            <a:off x="11608416" y="647398"/>
            <a:ext cx="369332" cy="7186612"/>
          </a:xfrm>
          <a:prstGeom prst="rect">
            <a:avLst/>
          </a:prstGeom>
          <a:noFill/>
        </p:spPr>
        <p:txBody>
          <a:bodyPr vert="vert270"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ES" sz="1200" i="1" dirty="0">
                <a:solidFill>
                  <a:schemeClr val="accent4"/>
                </a:solidFill>
              </a:rPr>
              <a:t>Fuente</a:t>
            </a:r>
            <a:r>
              <a:rPr lang="es-ES" sz="1200" dirty="0">
                <a:solidFill>
                  <a:schemeClr val="accent4"/>
                </a:solidFill>
              </a:rPr>
              <a:t>: Buendía, Fernández y Rey (2024).</a:t>
            </a:r>
          </a:p>
        </p:txBody>
      </p:sp>
      <p:sp>
        <p:nvSpPr>
          <p:cNvPr id="2" name="Título 1">
            <a:extLst>
              <a:ext uri="{FF2B5EF4-FFF2-40B4-BE49-F238E27FC236}">
                <a16:creationId xmlns:a16="http://schemas.microsoft.com/office/drawing/2014/main" id="{3D240743-970A-22BC-FED9-AF82B8FEB60D}"/>
              </a:ext>
            </a:extLst>
          </p:cNvPr>
          <p:cNvSpPr>
            <a:spLocks noGrp="1"/>
          </p:cNvSpPr>
          <p:nvPr>
            <p:ph type="title"/>
          </p:nvPr>
        </p:nvSpPr>
        <p:spPr/>
        <p:txBody>
          <a:bodyPr/>
          <a:lstStyle/>
          <a:p>
            <a:r>
              <a:rPr lang="es-ES" altLang="es-ES" dirty="0"/>
              <a:t>¿Qué es el Estado de Bienestar?</a:t>
            </a:r>
            <a:endParaRPr lang="es-ES" dirty="0"/>
          </a:p>
        </p:txBody>
      </p:sp>
      <p:sp>
        <p:nvSpPr>
          <p:cNvPr id="7" name="Marcador de número de diapositiva 6">
            <a:extLst>
              <a:ext uri="{FF2B5EF4-FFF2-40B4-BE49-F238E27FC236}">
                <a16:creationId xmlns:a16="http://schemas.microsoft.com/office/drawing/2014/main" id="{938E89D6-2A9C-41A4-89C6-82379D74A722}"/>
              </a:ext>
            </a:extLst>
          </p:cNvPr>
          <p:cNvSpPr>
            <a:spLocks noGrp="1"/>
          </p:cNvSpPr>
          <p:nvPr>
            <p:ph type="sldNum" sz="quarter" idx="15"/>
          </p:nvPr>
        </p:nvSpPr>
        <p:spPr/>
        <p:txBody>
          <a:bodyPr/>
          <a:lstStyle/>
          <a:p>
            <a:fld id="{132FADFE-3B8F-471C-ABF0-DBC7717ECBBC}" type="slidenum">
              <a:rPr lang="es-ES" smtClean="0"/>
              <a:pPr/>
              <a:t>9</a:t>
            </a:fld>
            <a:endParaRPr lang="es-ES" dirty="0"/>
          </a:p>
        </p:txBody>
      </p:sp>
      <p:sp>
        <p:nvSpPr>
          <p:cNvPr id="9" name="Marcador de texto 8">
            <a:extLst>
              <a:ext uri="{FF2B5EF4-FFF2-40B4-BE49-F238E27FC236}">
                <a16:creationId xmlns:a16="http://schemas.microsoft.com/office/drawing/2014/main" id="{E9609E6E-8F87-ECC8-BF71-F5BB0CB06AA8}"/>
              </a:ext>
            </a:extLst>
          </p:cNvPr>
          <p:cNvSpPr>
            <a:spLocks noGrp="1"/>
          </p:cNvSpPr>
          <p:nvPr>
            <p:ph type="body" sz="quarter" idx="17"/>
          </p:nvPr>
        </p:nvSpPr>
        <p:spPr/>
        <p:txBody>
          <a:bodyPr/>
          <a:lstStyle/>
          <a:p>
            <a:endParaRPr lang="es-ES" dirty="0"/>
          </a:p>
        </p:txBody>
      </p:sp>
      <p:sp>
        <p:nvSpPr>
          <p:cNvPr id="10" name="Marcador de texto 9">
            <a:extLst>
              <a:ext uri="{FF2B5EF4-FFF2-40B4-BE49-F238E27FC236}">
                <a16:creationId xmlns:a16="http://schemas.microsoft.com/office/drawing/2014/main" id="{74AA5D1A-3954-E2C4-852F-3BBED91CF4A3}"/>
              </a:ext>
            </a:extLst>
          </p:cNvPr>
          <p:cNvSpPr>
            <a:spLocks noGrp="1"/>
          </p:cNvSpPr>
          <p:nvPr>
            <p:ph type="body" sz="quarter" idx="18"/>
          </p:nvPr>
        </p:nvSpPr>
        <p:spPr/>
        <p:txBody>
          <a:bodyPr/>
          <a:lstStyle/>
          <a:p>
            <a:endParaRPr lang="es-ES"/>
          </a:p>
        </p:txBody>
      </p:sp>
      <p:sp>
        <p:nvSpPr>
          <p:cNvPr id="12" name="Marcador de texto 11">
            <a:extLst>
              <a:ext uri="{FF2B5EF4-FFF2-40B4-BE49-F238E27FC236}">
                <a16:creationId xmlns:a16="http://schemas.microsoft.com/office/drawing/2014/main" id="{F013B681-3D36-22B0-3A57-47EFEFC03349}"/>
              </a:ext>
            </a:extLst>
          </p:cNvPr>
          <p:cNvSpPr>
            <a:spLocks noGrp="1"/>
          </p:cNvSpPr>
          <p:nvPr>
            <p:ph type="body" sz="quarter" idx="19"/>
          </p:nvPr>
        </p:nvSpPr>
        <p:spPr/>
        <p:txBody>
          <a:bodyPr/>
          <a:lstStyle/>
          <a:p>
            <a:endParaRPr lang="es-ES"/>
          </a:p>
        </p:txBody>
      </p:sp>
      <p:sp>
        <p:nvSpPr>
          <p:cNvPr id="13" name="Marcador de texto 12">
            <a:extLst>
              <a:ext uri="{FF2B5EF4-FFF2-40B4-BE49-F238E27FC236}">
                <a16:creationId xmlns:a16="http://schemas.microsoft.com/office/drawing/2014/main" id="{092DE4C6-E452-97D6-0E1F-279FA5A18598}"/>
              </a:ext>
            </a:extLst>
          </p:cNvPr>
          <p:cNvSpPr>
            <a:spLocks noGrp="1"/>
          </p:cNvSpPr>
          <p:nvPr>
            <p:ph type="body" sz="quarter" idx="20"/>
          </p:nvPr>
        </p:nvSpPr>
        <p:spPr/>
        <p:txBody>
          <a:bodyPr/>
          <a:lstStyle/>
          <a:p>
            <a:endParaRPr lang="es-ES"/>
          </a:p>
        </p:txBody>
      </p:sp>
      <p:sp>
        <p:nvSpPr>
          <p:cNvPr id="14" name="Marcador de texto 13">
            <a:extLst>
              <a:ext uri="{FF2B5EF4-FFF2-40B4-BE49-F238E27FC236}">
                <a16:creationId xmlns:a16="http://schemas.microsoft.com/office/drawing/2014/main" id="{A2125542-4992-1A15-0863-61C86B53E8C2}"/>
              </a:ext>
            </a:extLst>
          </p:cNvPr>
          <p:cNvSpPr>
            <a:spLocks noGrp="1"/>
          </p:cNvSpPr>
          <p:nvPr>
            <p:ph type="body" sz="quarter" idx="21"/>
          </p:nvPr>
        </p:nvSpPr>
        <p:spPr/>
        <p:txBody>
          <a:bodyPr/>
          <a:lstStyle/>
          <a:p>
            <a:endParaRPr lang="es-ES"/>
          </a:p>
        </p:txBody>
      </p:sp>
      <p:sp>
        <p:nvSpPr>
          <p:cNvPr id="15" name="Marcador de texto 14">
            <a:extLst>
              <a:ext uri="{FF2B5EF4-FFF2-40B4-BE49-F238E27FC236}">
                <a16:creationId xmlns:a16="http://schemas.microsoft.com/office/drawing/2014/main" id="{7CDAC286-11EC-CAE6-5F72-B4EE00F456C9}"/>
              </a:ext>
            </a:extLst>
          </p:cNvPr>
          <p:cNvSpPr>
            <a:spLocks noGrp="1"/>
          </p:cNvSpPr>
          <p:nvPr>
            <p:ph type="body" sz="quarter" idx="23"/>
          </p:nvPr>
        </p:nvSpPr>
        <p:spPr/>
        <p:txBody>
          <a:bodyPr/>
          <a:lstStyle/>
          <a:p>
            <a:endParaRPr lang="es-ES"/>
          </a:p>
        </p:txBody>
      </p:sp>
      <p:sp>
        <p:nvSpPr>
          <p:cNvPr id="16" name="Marcador de texto 15">
            <a:extLst>
              <a:ext uri="{FF2B5EF4-FFF2-40B4-BE49-F238E27FC236}">
                <a16:creationId xmlns:a16="http://schemas.microsoft.com/office/drawing/2014/main" id="{BA4661BD-088D-CC0A-BB95-DF571C0FCB1E}"/>
              </a:ext>
            </a:extLst>
          </p:cNvPr>
          <p:cNvSpPr>
            <a:spLocks noGrp="1"/>
          </p:cNvSpPr>
          <p:nvPr>
            <p:ph type="body" sz="quarter" idx="24"/>
          </p:nvPr>
        </p:nvSpPr>
        <p:spPr/>
        <p:txBody>
          <a:bodyPr/>
          <a:lstStyle/>
          <a:p>
            <a:endParaRPr lang="es-ES"/>
          </a:p>
        </p:txBody>
      </p:sp>
    </p:spTree>
    <p:extLst>
      <p:ext uri="{BB962C8B-B14F-4D97-AF65-F5344CB8AC3E}">
        <p14:creationId xmlns:p14="http://schemas.microsoft.com/office/powerpoint/2010/main" val="119168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Índic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206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6BB7"/>
          </a:solidFill>
          <a:tailEnd type="arrow" w="sm"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uendía-Presentation" id="{674371AE-D524-4CCC-9DF5-3FD0D76DC0A1}" vid="{5789FDCA-B3E4-4421-A8A6-DC65907FE3A4}"/>
    </a:ext>
  </a:extLst>
</a:theme>
</file>

<file path=ppt/theme/theme2.xml><?xml version="1.0" encoding="utf-8"?>
<a:theme xmlns:a="http://schemas.openxmlformats.org/drawingml/2006/main" name="Portada">
  <a:themeElements>
    <a:clrScheme name="Personalizar 1">
      <a:dk1>
        <a:srgbClr val="000000"/>
      </a:dk1>
      <a:lt1>
        <a:srgbClr val="FFFFFF"/>
      </a:lt1>
      <a:dk2>
        <a:srgbClr val="242852"/>
      </a:dk2>
      <a:lt2>
        <a:srgbClr val="F90013"/>
      </a:lt2>
      <a:accent1>
        <a:srgbClr val="FF2600"/>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a:solidFill>
            <a:schemeClr val="accent3">
              <a:lumMod val="75000"/>
            </a:schemeClr>
          </a:solidFill>
          <a:tailEnd type="stealth"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uendía-Presentation" id="{674371AE-D524-4CCC-9DF5-3FD0D76DC0A1}" vid="{69E8F62A-ECF9-4F1C-833A-D0B884375E09}"/>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bg1"/>
          </a:solidFill>
          <a:tailEnd type="none"/>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uendía-Presentation" id="{674371AE-D524-4CCC-9DF5-3FD0D76DC0A1}" vid="{C17AFDEE-BD0A-458B-922F-831847367302}"/>
    </a:ext>
  </a:extLst>
</a:theme>
</file>

<file path=ppt/theme/theme4.xml><?xml version="1.0" encoding="utf-8"?>
<a:theme xmlns:a="http://schemas.openxmlformats.org/drawingml/2006/main" name="1_Portada">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endía-Presentation" id="{674371AE-D524-4CCC-9DF5-3FD0D76DC0A1}" vid="{677972DF-4470-49FA-9BF4-23CDCDB59752}"/>
    </a:ext>
  </a:extLst>
</a:theme>
</file>

<file path=ppt/theme/theme5.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cion" id="{6B891276-9365-4DD8-8292-AA6B49E2A3D1}" vid="{39BFF717-05E9-4912-8D00-C9F9376E4EA3}"/>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r 1">
    <a:dk1>
      <a:srgbClr val="000000"/>
    </a:dk1>
    <a:lt1>
      <a:srgbClr val="FFFFFF"/>
    </a:lt1>
    <a:dk2>
      <a:srgbClr val="242852"/>
    </a:dk2>
    <a:lt2>
      <a:srgbClr val="F90013"/>
    </a:lt2>
    <a:accent1>
      <a:srgbClr val="FF2600"/>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Buendía-Presentation</Template>
  <TotalTime>129</TotalTime>
  <Words>4361</Words>
  <Application>Microsoft Office PowerPoint</Application>
  <PresentationFormat>Panorámica</PresentationFormat>
  <Paragraphs>1165</Paragraphs>
  <Slides>42</Slides>
  <Notes>41</Notes>
  <HiddenSlides>2</HiddenSlides>
  <MMClips>0</MMClips>
  <ScaleCrop>false</ScaleCrop>
  <HeadingPairs>
    <vt:vector size="6" baseType="variant">
      <vt:variant>
        <vt:lpstr>Fuentes usadas</vt:lpstr>
      </vt:variant>
      <vt:variant>
        <vt:i4>9</vt:i4>
      </vt:variant>
      <vt:variant>
        <vt:lpstr>Tema</vt:lpstr>
      </vt:variant>
      <vt:variant>
        <vt:i4>5</vt:i4>
      </vt:variant>
      <vt:variant>
        <vt:lpstr>Títulos de diapositiva</vt:lpstr>
      </vt:variant>
      <vt:variant>
        <vt:i4>42</vt:i4>
      </vt:variant>
    </vt:vector>
  </HeadingPairs>
  <TitlesOfParts>
    <vt:vector size="56" baseType="lpstr">
      <vt:lpstr>Arial</vt:lpstr>
      <vt:lpstr>Arial Narrow</vt:lpstr>
      <vt:lpstr>Calibri</vt:lpstr>
      <vt:lpstr>Calibri Light</vt:lpstr>
      <vt:lpstr>Gill Sans</vt:lpstr>
      <vt:lpstr>MS Mincho</vt:lpstr>
      <vt:lpstr>Times New Roman</vt:lpstr>
      <vt:lpstr>Trebuchet MS</vt:lpstr>
      <vt:lpstr>Wingdings</vt:lpstr>
      <vt:lpstr>Índice</vt:lpstr>
      <vt:lpstr>Portada</vt:lpstr>
      <vt:lpstr>1_Diseño personalizado</vt:lpstr>
      <vt:lpstr>1_Portada</vt:lpstr>
      <vt:lpstr>Tema de Office</vt:lpstr>
      <vt:lpstr>Presentación de PowerPoint</vt:lpstr>
      <vt:lpstr>Fuentes</vt:lpstr>
      <vt:lpstr>Presentación de PowerPoint</vt:lpstr>
      <vt:lpstr>Introducción</vt:lpstr>
      <vt:lpstr>¿Qué es el Estado de Bienestar?</vt:lpstr>
      <vt:lpstr>¿Qué es el Estado de Bienestar?</vt:lpstr>
      <vt:lpstr>¿Qué es el Estado de Bienestar?</vt:lpstr>
      <vt:lpstr>¿Qué es el Estado de Bienestar?</vt:lpstr>
      <vt:lpstr>¿Qué es el Estado de Bienestar?</vt:lpstr>
      <vt:lpstr>¿Qué es el Estado de Bienestar?</vt:lpstr>
      <vt:lpstr>Evolución histórica del Estado de bienestar</vt:lpstr>
      <vt:lpstr>Evolución histórica del Estado de bienestar</vt:lpstr>
      <vt:lpstr>Explicaciones de la Diversidad</vt:lpstr>
      <vt:lpstr>Evolución histórica del Estado de bienestar</vt:lpstr>
      <vt:lpstr>Diversidad en los Estados de Bienestar</vt:lpstr>
      <vt:lpstr>Diversidad en los Estados de Bienestar</vt:lpstr>
      <vt:lpstr>Diversidad en los Estados de Bienestar</vt:lpstr>
      <vt:lpstr>Diversidad en los Estados de Bienestar</vt:lpstr>
      <vt:lpstr>Diversidad en los Estados de Bienestar</vt:lpstr>
      <vt:lpstr>Explicaciones de la Diversidad</vt:lpstr>
      <vt:lpstr>Explicaciones de la Diversidad</vt:lpstr>
      <vt:lpstr>Explicaciones de la Diversidad</vt:lpstr>
      <vt:lpstr>Explicaciones de la Diversidad</vt:lpstr>
      <vt:lpstr>Presentación de PowerPoint</vt:lpstr>
      <vt:lpstr>Explicaciones de la Diversidad</vt:lpstr>
      <vt:lpstr>Explicaciones de la Diversidad</vt:lpstr>
      <vt:lpstr>Explicaciones de la Diversidad</vt:lpstr>
      <vt:lpstr>¿Dónde Estamos?</vt:lpstr>
      <vt:lpstr>¿Dónde Estamos?</vt:lpstr>
      <vt:lpstr>Ejemplos de Recortes</vt:lpstr>
      <vt:lpstr>¿Dónde Estamos?</vt:lpstr>
      <vt:lpstr>¿Dónde Estamos?</vt:lpstr>
      <vt:lpstr>¿Dónde Estamos?</vt:lpstr>
      <vt:lpstr>¿Dónde Estamos?</vt:lpstr>
      <vt:lpstr>¿Dónde Estamos?</vt:lpstr>
      <vt:lpstr>Governanza europea y Estado de bienestar</vt:lpstr>
      <vt:lpstr>Governanza europea y Estado de bienestar</vt:lpstr>
      <vt:lpstr>La gobernanza fiscal y presupuestaria en la UE</vt:lpstr>
      <vt:lpstr>Perspectivas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Ciber Proof</dc:creator>
  <cp:lastModifiedBy>TRASO_09</cp:lastModifiedBy>
  <cp:revision>107</cp:revision>
  <cp:lastPrinted>2019-11-05T13:44:26Z</cp:lastPrinted>
  <dcterms:created xsi:type="dcterms:W3CDTF">2025-01-19T12:47:13Z</dcterms:created>
  <dcterms:modified xsi:type="dcterms:W3CDTF">2025-04-30T15:54:04Z</dcterms:modified>
</cp:coreProperties>
</file>