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90" r:id="rId4"/>
    <p:sldId id="288" r:id="rId5"/>
    <p:sldId id="289" r:id="rId6"/>
    <p:sldId id="286" r:id="rId7"/>
    <p:sldId id="260" r:id="rId8"/>
    <p:sldId id="287" r:id="rId9"/>
    <p:sldId id="261" r:id="rId10"/>
    <p:sldId id="300" r:id="rId11"/>
    <p:sldId id="301" r:id="rId12"/>
    <p:sldId id="259" r:id="rId13"/>
    <p:sldId id="257" r:id="rId14"/>
    <p:sldId id="258" r:id="rId15"/>
    <p:sldId id="276" r:id="rId16"/>
    <p:sldId id="279" r:id="rId17"/>
    <p:sldId id="277" r:id="rId18"/>
    <p:sldId id="267" r:id="rId19"/>
    <p:sldId id="268" r:id="rId20"/>
    <p:sldId id="266" r:id="rId21"/>
    <p:sldId id="291" r:id="rId22"/>
    <p:sldId id="271" r:id="rId23"/>
    <p:sldId id="269" r:id="rId24"/>
    <p:sldId id="275" r:id="rId25"/>
    <p:sldId id="262" r:id="rId26"/>
    <p:sldId id="263" r:id="rId27"/>
    <p:sldId id="264" r:id="rId28"/>
    <p:sldId id="265" r:id="rId29"/>
    <p:sldId id="292" r:id="rId30"/>
    <p:sldId id="293" r:id="rId31"/>
    <p:sldId id="294" r:id="rId32"/>
    <p:sldId id="296" r:id="rId33"/>
    <p:sldId id="295" r:id="rId34"/>
    <p:sldId id="297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2F70CA-8487-4DAD-93C6-40FCE643914C}" v="4" dt="2025-02-21T15:38:52.8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2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pyros Themelis (EDU - Staff)" userId="ce9523b2-766d-47b8-8d4c-7d01ccfd7d96" providerId="ADAL" clId="{382F70CA-8487-4DAD-93C6-40FCE643914C}"/>
    <pc:docChg chg="undo custSel modSld">
      <pc:chgData name="Spyros Themelis (EDU - Staff)" userId="ce9523b2-766d-47b8-8d4c-7d01ccfd7d96" providerId="ADAL" clId="{382F70CA-8487-4DAD-93C6-40FCE643914C}" dt="2025-02-21T15:45:40.292" v="169"/>
      <pc:docMkLst>
        <pc:docMk/>
      </pc:docMkLst>
      <pc:sldChg chg="addSp modSp mod setBg">
        <pc:chgData name="Spyros Themelis (EDU - Staff)" userId="ce9523b2-766d-47b8-8d4c-7d01ccfd7d96" providerId="ADAL" clId="{382F70CA-8487-4DAD-93C6-40FCE643914C}" dt="2025-02-21T15:44:30.757" v="150" actId="27636"/>
        <pc:sldMkLst>
          <pc:docMk/>
          <pc:sldMk cId="1953758022" sldId="257"/>
        </pc:sldMkLst>
        <pc:spChg chg="mod">
          <ac:chgData name="Spyros Themelis (EDU - Staff)" userId="ce9523b2-766d-47b8-8d4c-7d01ccfd7d96" providerId="ADAL" clId="{382F70CA-8487-4DAD-93C6-40FCE643914C}" dt="2025-02-21T15:44:22.243" v="144" actId="14100"/>
          <ac:spMkLst>
            <pc:docMk/>
            <pc:sldMk cId="1953758022" sldId="257"/>
            <ac:spMk id="2" creationId="{00000000-0000-0000-0000-000000000000}"/>
          </ac:spMkLst>
        </pc:spChg>
        <pc:spChg chg="mod">
          <ac:chgData name="Spyros Themelis (EDU - Staff)" userId="ce9523b2-766d-47b8-8d4c-7d01ccfd7d96" providerId="ADAL" clId="{382F70CA-8487-4DAD-93C6-40FCE643914C}" dt="2025-02-21T15:44:30.757" v="150" actId="27636"/>
          <ac:spMkLst>
            <pc:docMk/>
            <pc:sldMk cId="1953758022" sldId="257"/>
            <ac:spMk id="3" creationId="{00000000-0000-0000-0000-000000000000}"/>
          </ac:spMkLst>
        </pc:spChg>
        <pc:spChg chg="add">
          <ac:chgData name="Spyros Themelis (EDU - Staff)" userId="ce9523b2-766d-47b8-8d4c-7d01ccfd7d96" providerId="ADAL" clId="{382F70CA-8487-4DAD-93C6-40FCE643914C}" dt="2025-02-21T15:44:14.613" v="140" actId="26606"/>
          <ac:spMkLst>
            <pc:docMk/>
            <pc:sldMk cId="1953758022" sldId="257"/>
            <ac:spMk id="8" creationId="{0D7B6173-1D58-48E2-83CF-37350F315F75}"/>
          </ac:spMkLst>
        </pc:spChg>
        <pc:spChg chg="add">
          <ac:chgData name="Spyros Themelis (EDU - Staff)" userId="ce9523b2-766d-47b8-8d4c-7d01ccfd7d96" providerId="ADAL" clId="{382F70CA-8487-4DAD-93C6-40FCE643914C}" dt="2025-02-21T15:44:14.613" v="140" actId="26606"/>
          <ac:spMkLst>
            <pc:docMk/>
            <pc:sldMk cId="1953758022" sldId="257"/>
            <ac:spMk id="10" creationId="{3D4464D8-FD41-4EA2-9094-791BB1112FFA}"/>
          </ac:spMkLst>
        </pc:spChg>
        <pc:spChg chg="add">
          <ac:chgData name="Spyros Themelis (EDU - Staff)" userId="ce9523b2-766d-47b8-8d4c-7d01ccfd7d96" providerId="ADAL" clId="{382F70CA-8487-4DAD-93C6-40FCE643914C}" dt="2025-02-21T15:44:14.613" v="140" actId="26606"/>
          <ac:spMkLst>
            <pc:docMk/>
            <pc:sldMk cId="1953758022" sldId="257"/>
            <ac:spMk id="14" creationId="{21BDEC81-16A7-4451-B893-C15000083B77}"/>
          </ac:spMkLst>
        </pc:spChg>
        <pc:spChg chg="add">
          <ac:chgData name="Spyros Themelis (EDU - Staff)" userId="ce9523b2-766d-47b8-8d4c-7d01ccfd7d96" providerId="ADAL" clId="{382F70CA-8487-4DAD-93C6-40FCE643914C}" dt="2025-02-21T15:44:14.613" v="140" actId="26606"/>
          <ac:spMkLst>
            <pc:docMk/>
            <pc:sldMk cId="1953758022" sldId="257"/>
            <ac:spMk id="16" creationId="{59DF772F-A79B-48F9-8B22-3B11AB306889}"/>
          </ac:spMkLst>
        </pc:spChg>
        <pc:picChg chg="add">
          <ac:chgData name="Spyros Themelis (EDU - Staff)" userId="ce9523b2-766d-47b8-8d4c-7d01ccfd7d96" providerId="ADAL" clId="{382F70CA-8487-4DAD-93C6-40FCE643914C}" dt="2025-02-21T15:44:14.613" v="140" actId="26606"/>
          <ac:picMkLst>
            <pc:docMk/>
            <pc:sldMk cId="1953758022" sldId="257"/>
            <ac:picMk id="12" creationId="{B0DAC8FB-A162-44E3-A606-C855A03A5B09}"/>
          </ac:picMkLst>
        </pc:picChg>
      </pc:sldChg>
      <pc:sldChg chg="addSp modSp mod setBg">
        <pc:chgData name="Spyros Themelis (EDU - Staff)" userId="ce9523b2-766d-47b8-8d4c-7d01ccfd7d96" providerId="ADAL" clId="{382F70CA-8487-4DAD-93C6-40FCE643914C}" dt="2025-02-21T15:44:07.864" v="139" actId="14100"/>
        <pc:sldMkLst>
          <pc:docMk/>
          <pc:sldMk cId="2353332502" sldId="258"/>
        </pc:sldMkLst>
        <pc:spChg chg="mod">
          <ac:chgData name="Spyros Themelis (EDU - Staff)" userId="ce9523b2-766d-47b8-8d4c-7d01ccfd7d96" providerId="ADAL" clId="{382F70CA-8487-4DAD-93C6-40FCE643914C}" dt="2025-02-21T15:44:05.722" v="138" actId="14100"/>
          <ac:spMkLst>
            <pc:docMk/>
            <pc:sldMk cId="2353332502" sldId="258"/>
            <ac:spMk id="2" creationId="{00000000-0000-0000-0000-000000000000}"/>
          </ac:spMkLst>
        </pc:spChg>
        <pc:spChg chg="mod">
          <ac:chgData name="Spyros Themelis (EDU - Staff)" userId="ce9523b2-766d-47b8-8d4c-7d01ccfd7d96" providerId="ADAL" clId="{382F70CA-8487-4DAD-93C6-40FCE643914C}" dt="2025-02-21T15:44:07.864" v="139" actId="14100"/>
          <ac:spMkLst>
            <pc:docMk/>
            <pc:sldMk cId="2353332502" sldId="258"/>
            <ac:spMk id="3" creationId="{00000000-0000-0000-0000-000000000000}"/>
          </ac:spMkLst>
        </pc:spChg>
        <pc:spChg chg="add">
          <ac:chgData name="Spyros Themelis (EDU - Staff)" userId="ce9523b2-766d-47b8-8d4c-7d01ccfd7d96" providerId="ADAL" clId="{382F70CA-8487-4DAD-93C6-40FCE643914C}" dt="2025-02-21T15:43:53.817" v="128" actId="26606"/>
          <ac:spMkLst>
            <pc:docMk/>
            <pc:sldMk cId="2353332502" sldId="258"/>
            <ac:spMk id="8" creationId="{0D7B6173-1D58-48E2-83CF-37350F315F75}"/>
          </ac:spMkLst>
        </pc:spChg>
        <pc:spChg chg="add">
          <ac:chgData name="Spyros Themelis (EDU - Staff)" userId="ce9523b2-766d-47b8-8d4c-7d01ccfd7d96" providerId="ADAL" clId="{382F70CA-8487-4DAD-93C6-40FCE643914C}" dt="2025-02-21T15:43:53.817" v="128" actId="26606"/>
          <ac:spMkLst>
            <pc:docMk/>
            <pc:sldMk cId="2353332502" sldId="258"/>
            <ac:spMk id="10" creationId="{3D4464D8-FD41-4EA2-9094-791BB1112FFA}"/>
          </ac:spMkLst>
        </pc:spChg>
        <pc:spChg chg="add">
          <ac:chgData name="Spyros Themelis (EDU - Staff)" userId="ce9523b2-766d-47b8-8d4c-7d01ccfd7d96" providerId="ADAL" clId="{382F70CA-8487-4DAD-93C6-40FCE643914C}" dt="2025-02-21T15:43:53.817" v="128" actId="26606"/>
          <ac:spMkLst>
            <pc:docMk/>
            <pc:sldMk cId="2353332502" sldId="258"/>
            <ac:spMk id="14" creationId="{21BDEC81-16A7-4451-B893-C15000083B77}"/>
          </ac:spMkLst>
        </pc:spChg>
        <pc:spChg chg="add">
          <ac:chgData name="Spyros Themelis (EDU - Staff)" userId="ce9523b2-766d-47b8-8d4c-7d01ccfd7d96" providerId="ADAL" clId="{382F70CA-8487-4DAD-93C6-40FCE643914C}" dt="2025-02-21T15:43:53.817" v="128" actId="26606"/>
          <ac:spMkLst>
            <pc:docMk/>
            <pc:sldMk cId="2353332502" sldId="258"/>
            <ac:spMk id="16" creationId="{59DF772F-A79B-48F9-8B22-3B11AB306889}"/>
          </ac:spMkLst>
        </pc:spChg>
        <pc:picChg chg="add">
          <ac:chgData name="Spyros Themelis (EDU - Staff)" userId="ce9523b2-766d-47b8-8d4c-7d01ccfd7d96" providerId="ADAL" clId="{382F70CA-8487-4DAD-93C6-40FCE643914C}" dt="2025-02-21T15:43:53.817" v="128" actId="26606"/>
          <ac:picMkLst>
            <pc:docMk/>
            <pc:sldMk cId="2353332502" sldId="258"/>
            <ac:picMk id="12" creationId="{B0DAC8FB-A162-44E3-A606-C855A03A5B09}"/>
          </ac:picMkLst>
        </pc:picChg>
      </pc:sldChg>
      <pc:sldChg chg="addSp modSp mod setBg">
        <pc:chgData name="Spyros Themelis (EDU - Staff)" userId="ce9523b2-766d-47b8-8d4c-7d01ccfd7d96" providerId="ADAL" clId="{382F70CA-8487-4DAD-93C6-40FCE643914C}" dt="2025-02-21T15:44:50.088" v="163" actId="27636"/>
        <pc:sldMkLst>
          <pc:docMk/>
          <pc:sldMk cId="2713680974" sldId="259"/>
        </pc:sldMkLst>
        <pc:spChg chg="mod">
          <ac:chgData name="Spyros Themelis (EDU - Staff)" userId="ce9523b2-766d-47b8-8d4c-7d01ccfd7d96" providerId="ADAL" clId="{382F70CA-8487-4DAD-93C6-40FCE643914C}" dt="2025-02-21T15:44:42.978" v="156" actId="27636"/>
          <ac:spMkLst>
            <pc:docMk/>
            <pc:sldMk cId="2713680974" sldId="259"/>
            <ac:spMk id="2" creationId="{00000000-0000-0000-0000-000000000000}"/>
          </ac:spMkLst>
        </pc:spChg>
        <pc:spChg chg="mod">
          <ac:chgData name="Spyros Themelis (EDU - Staff)" userId="ce9523b2-766d-47b8-8d4c-7d01ccfd7d96" providerId="ADAL" clId="{382F70CA-8487-4DAD-93C6-40FCE643914C}" dt="2025-02-21T15:44:50.088" v="163" actId="27636"/>
          <ac:spMkLst>
            <pc:docMk/>
            <pc:sldMk cId="2713680974" sldId="259"/>
            <ac:spMk id="3" creationId="{00000000-0000-0000-0000-000000000000}"/>
          </ac:spMkLst>
        </pc:spChg>
        <pc:spChg chg="add">
          <ac:chgData name="Spyros Themelis (EDU - Staff)" userId="ce9523b2-766d-47b8-8d4c-7d01ccfd7d96" providerId="ADAL" clId="{382F70CA-8487-4DAD-93C6-40FCE643914C}" dt="2025-02-21T15:44:35.453" v="151" actId="26606"/>
          <ac:spMkLst>
            <pc:docMk/>
            <pc:sldMk cId="2713680974" sldId="259"/>
            <ac:spMk id="8" creationId="{0D7B6173-1D58-48E2-83CF-37350F315F75}"/>
          </ac:spMkLst>
        </pc:spChg>
        <pc:spChg chg="add">
          <ac:chgData name="Spyros Themelis (EDU - Staff)" userId="ce9523b2-766d-47b8-8d4c-7d01ccfd7d96" providerId="ADAL" clId="{382F70CA-8487-4DAD-93C6-40FCE643914C}" dt="2025-02-21T15:44:35.453" v="151" actId="26606"/>
          <ac:spMkLst>
            <pc:docMk/>
            <pc:sldMk cId="2713680974" sldId="259"/>
            <ac:spMk id="10" creationId="{3D4464D8-FD41-4EA2-9094-791BB1112FFA}"/>
          </ac:spMkLst>
        </pc:spChg>
        <pc:spChg chg="add">
          <ac:chgData name="Spyros Themelis (EDU - Staff)" userId="ce9523b2-766d-47b8-8d4c-7d01ccfd7d96" providerId="ADAL" clId="{382F70CA-8487-4DAD-93C6-40FCE643914C}" dt="2025-02-21T15:44:35.453" v="151" actId="26606"/>
          <ac:spMkLst>
            <pc:docMk/>
            <pc:sldMk cId="2713680974" sldId="259"/>
            <ac:spMk id="14" creationId="{21BDEC81-16A7-4451-B893-C15000083B77}"/>
          </ac:spMkLst>
        </pc:spChg>
        <pc:spChg chg="add">
          <ac:chgData name="Spyros Themelis (EDU - Staff)" userId="ce9523b2-766d-47b8-8d4c-7d01ccfd7d96" providerId="ADAL" clId="{382F70CA-8487-4DAD-93C6-40FCE643914C}" dt="2025-02-21T15:44:35.453" v="151" actId="26606"/>
          <ac:spMkLst>
            <pc:docMk/>
            <pc:sldMk cId="2713680974" sldId="259"/>
            <ac:spMk id="16" creationId="{59DF772F-A79B-48F9-8B22-3B11AB306889}"/>
          </ac:spMkLst>
        </pc:spChg>
        <pc:picChg chg="add">
          <ac:chgData name="Spyros Themelis (EDU - Staff)" userId="ce9523b2-766d-47b8-8d4c-7d01ccfd7d96" providerId="ADAL" clId="{382F70CA-8487-4DAD-93C6-40FCE643914C}" dt="2025-02-21T15:44:35.453" v="151" actId="26606"/>
          <ac:picMkLst>
            <pc:docMk/>
            <pc:sldMk cId="2713680974" sldId="259"/>
            <ac:picMk id="12" creationId="{B0DAC8FB-A162-44E3-A606-C855A03A5B09}"/>
          </ac:picMkLst>
        </pc:picChg>
      </pc:sldChg>
      <pc:sldChg chg="addSp delSp modSp mod setBg">
        <pc:chgData name="Spyros Themelis (EDU - Staff)" userId="ce9523b2-766d-47b8-8d4c-7d01ccfd7d96" providerId="ADAL" clId="{382F70CA-8487-4DAD-93C6-40FCE643914C}" dt="2025-02-21T15:42:11.785" v="88" actId="5793"/>
        <pc:sldMkLst>
          <pc:docMk/>
          <pc:sldMk cId="2638900364" sldId="262"/>
        </pc:sldMkLst>
        <pc:spChg chg="mod">
          <ac:chgData name="Spyros Themelis (EDU - Staff)" userId="ce9523b2-766d-47b8-8d4c-7d01ccfd7d96" providerId="ADAL" clId="{382F70CA-8487-4DAD-93C6-40FCE643914C}" dt="2025-02-21T15:42:04.263" v="79" actId="26606"/>
          <ac:spMkLst>
            <pc:docMk/>
            <pc:sldMk cId="2638900364" sldId="262"/>
            <ac:spMk id="2" creationId="{00000000-0000-0000-0000-000000000000}"/>
          </ac:spMkLst>
        </pc:spChg>
        <pc:spChg chg="mod">
          <ac:chgData name="Spyros Themelis (EDU - Staff)" userId="ce9523b2-766d-47b8-8d4c-7d01ccfd7d96" providerId="ADAL" clId="{382F70CA-8487-4DAD-93C6-40FCE643914C}" dt="2025-02-21T15:42:11.785" v="88" actId="5793"/>
          <ac:spMkLst>
            <pc:docMk/>
            <pc:sldMk cId="2638900364" sldId="262"/>
            <ac:spMk id="3" creationId="{00000000-0000-0000-0000-000000000000}"/>
          </ac:spMkLst>
        </pc:spChg>
        <pc:spChg chg="add del">
          <ac:chgData name="Spyros Themelis (EDU - Staff)" userId="ce9523b2-766d-47b8-8d4c-7d01ccfd7d96" providerId="ADAL" clId="{382F70CA-8487-4DAD-93C6-40FCE643914C}" dt="2025-02-21T15:42:04.248" v="78" actId="26606"/>
          <ac:spMkLst>
            <pc:docMk/>
            <pc:sldMk cId="2638900364" sldId="262"/>
            <ac:spMk id="8" creationId="{82A677B0-65BD-4208-9BFF-F1F833F949C9}"/>
          </ac:spMkLst>
        </pc:spChg>
        <pc:spChg chg="add">
          <ac:chgData name="Spyros Themelis (EDU - Staff)" userId="ce9523b2-766d-47b8-8d4c-7d01ccfd7d96" providerId="ADAL" clId="{382F70CA-8487-4DAD-93C6-40FCE643914C}" dt="2025-02-21T15:42:04.263" v="79" actId="26606"/>
          <ac:spMkLst>
            <pc:docMk/>
            <pc:sldMk cId="2638900364" sldId="262"/>
            <ac:spMk id="14" creationId="{AF995063-C99E-4035-9D65-4CB27810F9BE}"/>
          </ac:spMkLst>
        </pc:spChg>
        <pc:grpChg chg="add del">
          <ac:chgData name="Spyros Themelis (EDU - Staff)" userId="ce9523b2-766d-47b8-8d4c-7d01ccfd7d96" providerId="ADAL" clId="{382F70CA-8487-4DAD-93C6-40FCE643914C}" dt="2025-02-21T15:42:04.248" v="78" actId="26606"/>
          <ac:grpSpMkLst>
            <pc:docMk/>
            <pc:sldMk cId="2638900364" sldId="262"/>
            <ac:grpSpMk id="10" creationId="{F33346D4-6BAD-460B-A26A-37F9A82C72F2}"/>
          </ac:grpSpMkLst>
        </pc:grpChg>
        <pc:grpChg chg="add">
          <ac:chgData name="Spyros Themelis (EDU - Staff)" userId="ce9523b2-766d-47b8-8d4c-7d01ccfd7d96" providerId="ADAL" clId="{382F70CA-8487-4DAD-93C6-40FCE643914C}" dt="2025-02-21T15:42:04.263" v="79" actId="26606"/>
          <ac:grpSpMkLst>
            <pc:docMk/>
            <pc:sldMk cId="2638900364" sldId="262"/>
            <ac:grpSpMk id="15" creationId="{ED632E6E-09F6-4CB8-8438-22C1233D8E41}"/>
          </ac:grpSpMkLst>
        </pc:grpChg>
      </pc:sldChg>
      <pc:sldChg chg="addSp delSp modSp mod setBg">
        <pc:chgData name="Spyros Themelis (EDU - Staff)" userId="ce9523b2-766d-47b8-8d4c-7d01ccfd7d96" providerId="ADAL" clId="{382F70CA-8487-4DAD-93C6-40FCE643914C}" dt="2025-02-21T15:41:47.593" v="76" actId="20577"/>
        <pc:sldMkLst>
          <pc:docMk/>
          <pc:sldMk cId="1373835308" sldId="263"/>
        </pc:sldMkLst>
        <pc:spChg chg="mod">
          <ac:chgData name="Spyros Themelis (EDU - Staff)" userId="ce9523b2-766d-47b8-8d4c-7d01ccfd7d96" providerId="ADAL" clId="{382F70CA-8487-4DAD-93C6-40FCE643914C}" dt="2025-02-21T15:41:39.650" v="63" actId="26606"/>
          <ac:spMkLst>
            <pc:docMk/>
            <pc:sldMk cId="1373835308" sldId="263"/>
            <ac:spMk id="2" creationId="{00000000-0000-0000-0000-000000000000}"/>
          </ac:spMkLst>
        </pc:spChg>
        <pc:spChg chg="mod">
          <ac:chgData name="Spyros Themelis (EDU - Staff)" userId="ce9523b2-766d-47b8-8d4c-7d01ccfd7d96" providerId="ADAL" clId="{382F70CA-8487-4DAD-93C6-40FCE643914C}" dt="2025-02-21T15:41:47.593" v="76" actId="20577"/>
          <ac:spMkLst>
            <pc:docMk/>
            <pc:sldMk cId="1373835308" sldId="263"/>
            <ac:spMk id="3" creationId="{00000000-0000-0000-0000-000000000000}"/>
          </ac:spMkLst>
        </pc:spChg>
        <pc:spChg chg="add del">
          <ac:chgData name="Spyros Themelis (EDU - Staff)" userId="ce9523b2-766d-47b8-8d4c-7d01ccfd7d96" providerId="ADAL" clId="{382F70CA-8487-4DAD-93C6-40FCE643914C}" dt="2025-02-21T15:41:39.656" v="64" actId="26606"/>
          <ac:spMkLst>
            <pc:docMk/>
            <pc:sldMk cId="1373835308" sldId="263"/>
            <ac:spMk id="8" creationId="{AF995063-C99E-4035-9D65-4CB27810F9BE}"/>
          </ac:spMkLst>
        </pc:spChg>
        <pc:spChg chg="add del">
          <ac:chgData name="Spyros Themelis (EDU - Staff)" userId="ce9523b2-766d-47b8-8d4c-7d01ccfd7d96" providerId="ADAL" clId="{382F70CA-8487-4DAD-93C6-40FCE643914C}" dt="2025-02-21T15:41:39.650" v="63" actId="26606"/>
          <ac:spMkLst>
            <pc:docMk/>
            <pc:sldMk cId="1373835308" sldId="263"/>
            <ac:spMk id="17" creationId="{A3E8081D-84D6-4237-BC34-49CA601B27C4}"/>
          </ac:spMkLst>
        </pc:spChg>
        <pc:spChg chg="add">
          <ac:chgData name="Spyros Themelis (EDU - Staff)" userId="ce9523b2-766d-47b8-8d4c-7d01ccfd7d96" providerId="ADAL" clId="{382F70CA-8487-4DAD-93C6-40FCE643914C}" dt="2025-02-21T15:41:39.656" v="64" actId="26606"/>
          <ac:spMkLst>
            <pc:docMk/>
            <pc:sldMk cId="1373835308" sldId="263"/>
            <ac:spMk id="23" creationId="{AF995063-C99E-4035-9D65-4CB27810F9BE}"/>
          </ac:spMkLst>
        </pc:spChg>
        <pc:grpChg chg="add del">
          <ac:chgData name="Spyros Themelis (EDU - Staff)" userId="ce9523b2-766d-47b8-8d4c-7d01ccfd7d96" providerId="ADAL" clId="{382F70CA-8487-4DAD-93C6-40FCE643914C}" dt="2025-02-21T15:41:39.656" v="64" actId="26606"/>
          <ac:grpSpMkLst>
            <pc:docMk/>
            <pc:sldMk cId="1373835308" sldId="263"/>
            <ac:grpSpMk id="10" creationId="{ED632E6E-09F6-4CB8-8438-22C1233D8E41}"/>
          </ac:grpSpMkLst>
        </pc:grpChg>
        <pc:grpChg chg="add del">
          <ac:chgData name="Spyros Themelis (EDU - Staff)" userId="ce9523b2-766d-47b8-8d4c-7d01ccfd7d96" providerId="ADAL" clId="{382F70CA-8487-4DAD-93C6-40FCE643914C}" dt="2025-02-21T15:41:39.650" v="63" actId="26606"/>
          <ac:grpSpMkLst>
            <pc:docMk/>
            <pc:sldMk cId="1373835308" sldId="263"/>
            <ac:grpSpMk id="19" creationId="{D551B08C-9DD7-4011-86B1-560E9EADCA40}"/>
          </ac:grpSpMkLst>
        </pc:grpChg>
        <pc:grpChg chg="add">
          <ac:chgData name="Spyros Themelis (EDU - Staff)" userId="ce9523b2-766d-47b8-8d4c-7d01ccfd7d96" providerId="ADAL" clId="{382F70CA-8487-4DAD-93C6-40FCE643914C}" dt="2025-02-21T15:41:39.656" v="64" actId="26606"/>
          <ac:grpSpMkLst>
            <pc:docMk/>
            <pc:sldMk cId="1373835308" sldId="263"/>
            <ac:grpSpMk id="24" creationId="{ED632E6E-09F6-4CB8-8438-22C1233D8E41}"/>
          </ac:grpSpMkLst>
        </pc:grpChg>
      </pc:sldChg>
      <pc:sldChg chg="addSp delSp modSp mod setBg">
        <pc:chgData name="Spyros Themelis (EDU - Staff)" userId="ce9523b2-766d-47b8-8d4c-7d01ccfd7d96" providerId="ADAL" clId="{382F70CA-8487-4DAD-93C6-40FCE643914C}" dt="2025-02-21T15:41:34.282" v="61" actId="403"/>
        <pc:sldMkLst>
          <pc:docMk/>
          <pc:sldMk cId="980252898" sldId="264"/>
        </pc:sldMkLst>
        <pc:spChg chg="mod">
          <ac:chgData name="Spyros Themelis (EDU - Staff)" userId="ce9523b2-766d-47b8-8d4c-7d01ccfd7d96" providerId="ADAL" clId="{382F70CA-8487-4DAD-93C6-40FCE643914C}" dt="2025-02-21T15:41:31.159" v="57" actId="26606"/>
          <ac:spMkLst>
            <pc:docMk/>
            <pc:sldMk cId="980252898" sldId="264"/>
            <ac:spMk id="2" creationId="{00000000-0000-0000-0000-000000000000}"/>
          </ac:spMkLst>
        </pc:spChg>
        <pc:spChg chg="mod">
          <ac:chgData name="Spyros Themelis (EDU - Staff)" userId="ce9523b2-766d-47b8-8d4c-7d01ccfd7d96" providerId="ADAL" clId="{382F70CA-8487-4DAD-93C6-40FCE643914C}" dt="2025-02-21T15:41:34.282" v="61" actId="403"/>
          <ac:spMkLst>
            <pc:docMk/>
            <pc:sldMk cId="980252898" sldId="264"/>
            <ac:spMk id="3" creationId="{00000000-0000-0000-0000-000000000000}"/>
          </ac:spMkLst>
        </pc:spChg>
        <pc:spChg chg="add del">
          <ac:chgData name="Spyros Themelis (EDU - Staff)" userId="ce9523b2-766d-47b8-8d4c-7d01ccfd7d96" providerId="ADAL" clId="{382F70CA-8487-4DAD-93C6-40FCE643914C}" dt="2025-02-21T15:41:31.159" v="57" actId="26606"/>
          <ac:spMkLst>
            <pc:docMk/>
            <pc:sldMk cId="980252898" sldId="264"/>
            <ac:spMk id="8" creationId="{8B9AA7C6-5E5A-498E-A6DF-A943376E09BC}"/>
          </ac:spMkLst>
        </pc:spChg>
        <pc:spChg chg="add del">
          <ac:chgData name="Spyros Themelis (EDU - Staff)" userId="ce9523b2-766d-47b8-8d4c-7d01ccfd7d96" providerId="ADAL" clId="{382F70CA-8487-4DAD-93C6-40FCE643914C}" dt="2025-02-21T15:41:31.159" v="57" actId="26606"/>
          <ac:spMkLst>
            <pc:docMk/>
            <pc:sldMk cId="980252898" sldId="264"/>
            <ac:spMk id="14" creationId="{81E140AE-0ABF-47C8-BF32-7D2F0CF2BA44}"/>
          </ac:spMkLst>
        </pc:spChg>
        <pc:spChg chg="add del">
          <ac:chgData name="Spyros Themelis (EDU - Staff)" userId="ce9523b2-766d-47b8-8d4c-7d01ccfd7d96" providerId="ADAL" clId="{382F70CA-8487-4DAD-93C6-40FCE643914C}" dt="2025-02-21T15:41:31.159" v="57" actId="26606"/>
          <ac:spMkLst>
            <pc:docMk/>
            <pc:sldMk cId="980252898" sldId="264"/>
            <ac:spMk id="16" creationId="{CBC4F608-B4B8-48C3-9572-C0F061B1CD99}"/>
          </ac:spMkLst>
        </pc:spChg>
        <pc:spChg chg="add">
          <ac:chgData name="Spyros Themelis (EDU - Staff)" userId="ce9523b2-766d-47b8-8d4c-7d01ccfd7d96" providerId="ADAL" clId="{382F70CA-8487-4DAD-93C6-40FCE643914C}" dt="2025-02-21T15:41:31.159" v="57" actId="26606"/>
          <ac:spMkLst>
            <pc:docMk/>
            <pc:sldMk cId="980252898" sldId="264"/>
            <ac:spMk id="21" creationId="{AF995063-C99E-4035-9D65-4CB27810F9BE}"/>
          </ac:spMkLst>
        </pc:spChg>
        <pc:grpChg chg="add del">
          <ac:chgData name="Spyros Themelis (EDU - Staff)" userId="ce9523b2-766d-47b8-8d4c-7d01ccfd7d96" providerId="ADAL" clId="{382F70CA-8487-4DAD-93C6-40FCE643914C}" dt="2025-02-21T15:41:31.159" v="57" actId="26606"/>
          <ac:grpSpMkLst>
            <pc:docMk/>
            <pc:sldMk cId="980252898" sldId="264"/>
            <ac:grpSpMk id="10" creationId="{83EAB11A-76F7-48F4-9B4F-5BFDF4BF9670}"/>
          </ac:grpSpMkLst>
        </pc:grpChg>
        <pc:grpChg chg="add">
          <ac:chgData name="Spyros Themelis (EDU - Staff)" userId="ce9523b2-766d-47b8-8d4c-7d01ccfd7d96" providerId="ADAL" clId="{382F70CA-8487-4DAD-93C6-40FCE643914C}" dt="2025-02-21T15:41:31.159" v="57" actId="26606"/>
          <ac:grpSpMkLst>
            <pc:docMk/>
            <pc:sldMk cId="980252898" sldId="264"/>
            <ac:grpSpMk id="23" creationId="{ED632E6E-09F6-4CB8-8438-22C1233D8E41}"/>
          </ac:grpSpMkLst>
        </pc:grpChg>
      </pc:sldChg>
      <pc:sldChg chg="addSp delSp modSp mod setBg">
        <pc:chgData name="Spyros Themelis (EDU - Staff)" userId="ce9523b2-766d-47b8-8d4c-7d01ccfd7d96" providerId="ADAL" clId="{382F70CA-8487-4DAD-93C6-40FCE643914C}" dt="2025-02-21T15:40:36.195" v="47" actId="27636"/>
        <pc:sldMkLst>
          <pc:docMk/>
          <pc:sldMk cId="677827090" sldId="265"/>
        </pc:sldMkLst>
        <pc:spChg chg="mod">
          <ac:chgData name="Spyros Themelis (EDU - Staff)" userId="ce9523b2-766d-47b8-8d4c-7d01ccfd7d96" providerId="ADAL" clId="{382F70CA-8487-4DAD-93C6-40FCE643914C}" dt="2025-02-21T15:40:31.173" v="42" actId="14100"/>
          <ac:spMkLst>
            <pc:docMk/>
            <pc:sldMk cId="677827090" sldId="265"/>
            <ac:spMk id="2" creationId="{00000000-0000-0000-0000-000000000000}"/>
          </ac:spMkLst>
        </pc:spChg>
        <pc:spChg chg="mod">
          <ac:chgData name="Spyros Themelis (EDU - Staff)" userId="ce9523b2-766d-47b8-8d4c-7d01ccfd7d96" providerId="ADAL" clId="{382F70CA-8487-4DAD-93C6-40FCE643914C}" dt="2025-02-21T15:40:36.195" v="47" actId="27636"/>
          <ac:spMkLst>
            <pc:docMk/>
            <pc:sldMk cId="677827090" sldId="265"/>
            <ac:spMk id="3" creationId="{00000000-0000-0000-0000-000000000000}"/>
          </ac:spMkLst>
        </pc:spChg>
        <pc:spChg chg="add del">
          <ac:chgData name="Spyros Themelis (EDU - Staff)" userId="ce9523b2-766d-47b8-8d4c-7d01ccfd7d96" providerId="ADAL" clId="{382F70CA-8487-4DAD-93C6-40FCE643914C}" dt="2025-02-21T15:40:22.478" v="38" actId="26606"/>
          <ac:spMkLst>
            <pc:docMk/>
            <pc:sldMk cId="677827090" sldId="265"/>
            <ac:spMk id="9" creationId="{9F7D5CDA-D291-4307-BF55-1381FED29634}"/>
          </ac:spMkLst>
        </pc:spChg>
        <pc:spChg chg="add">
          <ac:chgData name="Spyros Themelis (EDU - Staff)" userId="ce9523b2-766d-47b8-8d4c-7d01ccfd7d96" providerId="ADAL" clId="{382F70CA-8487-4DAD-93C6-40FCE643914C}" dt="2025-02-21T15:40:22.504" v="39" actId="26606"/>
          <ac:spMkLst>
            <pc:docMk/>
            <pc:sldMk cId="677827090" sldId="265"/>
            <ac:spMk id="11" creationId="{E81BF4F6-F2CF-4984-9D14-D6966D92F99F}"/>
          </ac:spMkLst>
        </pc:spChg>
        <pc:spChg chg="add">
          <ac:chgData name="Spyros Themelis (EDU - Staff)" userId="ce9523b2-766d-47b8-8d4c-7d01ccfd7d96" providerId="ADAL" clId="{382F70CA-8487-4DAD-93C6-40FCE643914C}" dt="2025-02-21T15:40:22.504" v="39" actId="26606"/>
          <ac:spMkLst>
            <pc:docMk/>
            <pc:sldMk cId="677827090" sldId="265"/>
            <ac:spMk id="12" creationId="{C0763A76-9F1C-4FC5-82B7-DD475DA461B2}"/>
          </ac:spMkLst>
        </pc:spChg>
        <pc:picChg chg="add del">
          <ac:chgData name="Spyros Themelis (EDU - Staff)" userId="ce9523b2-766d-47b8-8d4c-7d01ccfd7d96" providerId="ADAL" clId="{382F70CA-8487-4DAD-93C6-40FCE643914C}" dt="2025-02-21T15:40:22.478" v="38" actId="26606"/>
          <ac:picMkLst>
            <pc:docMk/>
            <pc:sldMk cId="677827090" sldId="265"/>
            <ac:picMk id="5" creationId="{CC3FF199-B8A9-3424-9709-491C17A86954}"/>
          </ac:picMkLst>
        </pc:picChg>
        <pc:picChg chg="add mod">
          <ac:chgData name="Spyros Themelis (EDU - Staff)" userId="ce9523b2-766d-47b8-8d4c-7d01ccfd7d96" providerId="ADAL" clId="{382F70CA-8487-4DAD-93C6-40FCE643914C}" dt="2025-02-21T15:40:26.264" v="40" actId="14100"/>
          <ac:picMkLst>
            <pc:docMk/>
            <pc:sldMk cId="677827090" sldId="265"/>
            <ac:picMk id="13" creationId="{BB4E58E6-28D7-81BE-EF52-A782CD4E4FFF}"/>
          </ac:picMkLst>
        </pc:picChg>
      </pc:sldChg>
      <pc:sldChg chg="addSp modSp mod setBg">
        <pc:chgData name="Spyros Themelis (EDU - Staff)" userId="ce9523b2-766d-47b8-8d4c-7d01ccfd7d96" providerId="ADAL" clId="{382F70CA-8487-4DAD-93C6-40FCE643914C}" dt="2025-02-21T15:42:31.570" v="97" actId="27636"/>
        <pc:sldMkLst>
          <pc:docMk/>
          <pc:sldMk cId="3798280186" sldId="266"/>
        </pc:sldMkLst>
        <pc:spChg chg="mod">
          <ac:chgData name="Spyros Themelis (EDU - Staff)" userId="ce9523b2-766d-47b8-8d4c-7d01ccfd7d96" providerId="ADAL" clId="{382F70CA-8487-4DAD-93C6-40FCE643914C}" dt="2025-02-21T15:42:23.867" v="90" actId="26606"/>
          <ac:spMkLst>
            <pc:docMk/>
            <pc:sldMk cId="3798280186" sldId="266"/>
            <ac:spMk id="2" creationId="{00000000-0000-0000-0000-000000000000}"/>
          </ac:spMkLst>
        </pc:spChg>
        <pc:spChg chg="mod">
          <ac:chgData name="Spyros Themelis (EDU - Staff)" userId="ce9523b2-766d-47b8-8d4c-7d01ccfd7d96" providerId="ADAL" clId="{382F70CA-8487-4DAD-93C6-40FCE643914C}" dt="2025-02-21T15:42:31.570" v="97" actId="27636"/>
          <ac:spMkLst>
            <pc:docMk/>
            <pc:sldMk cId="3798280186" sldId="266"/>
            <ac:spMk id="3" creationId="{00000000-0000-0000-0000-000000000000}"/>
          </ac:spMkLst>
        </pc:spChg>
        <pc:spChg chg="add">
          <ac:chgData name="Spyros Themelis (EDU - Staff)" userId="ce9523b2-766d-47b8-8d4c-7d01ccfd7d96" providerId="ADAL" clId="{382F70CA-8487-4DAD-93C6-40FCE643914C}" dt="2025-02-21T15:42:23.867" v="90" actId="26606"/>
          <ac:spMkLst>
            <pc:docMk/>
            <pc:sldMk cId="3798280186" sldId="266"/>
            <ac:spMk id="8" creationId="{AF995063-C99E-4035-9D65-4CB27810F9BE}"/>
          </ac:spMkLst>
        </pc:spChg>
        <pc:grpChg chg="add">
          <ac:chgData name="Spyros Themelis (EDU - Staff)" userId="ce9523b2-766d-47b8-8d4c-7d01ccfd7d96" providerId="ADAL" clId="{382F70CA-8487-4DAD-93C6-40FCE643914C}" dt="2025-02-21T15:42:23.867" v="90" actId="26606"/>
          <ac:grpSpMkLst>
            <pc:docMk/>
            <pc:sldMk cId="3798280186" sldId="266"/>
            <ac:grpSpMk id="10" creationId="{ED632E6E-09F6-4CB8-8438-22C1233D8E41}"/>
          </ac:grpSpMkLst>
        </pc:grpChg>
      </pc:sldChg>
      <pc:sldChg chg="addSp modSp mod setBg">
        <pc:chgData name="Spyros Themelis (EDU - Staff)" userId="ce9523b2-766d-47b8-8d4c-7d01ccfd7d96" providerId="ADAL" clId="{382F70CA-8487-4DAD-93C6-40FCE643914C}" dt="2025-02-21T15:42:52.335" v="110" actId="403"/>
        <pc:sldMkLst>
          <pc:docMk/>
          <pc:sldMk cId="522973735" sldId="267"/>
        </pc:sldMkLst>
        <pc:spChg chg="mod">
          <ac:chgData name="Spyros Themelis (EDU - Staff)" userId="ce9523b2-766d-47b8-8d4c-7d01ccfd7d96" providerId="ADAL" clId="{382F70CA-8487-4DAD-93C6-40FCE643914C}" dt="2025-02-21T15:42:49.511" v="105" actId="26606"/>
          <ac:spMkLst>
            <pc:docMk/>
            <pc:sldMk cId="522973735" sldId="267"/>
            <ac:spMk id="2" creationId="{00000000-0000-0000-0000-000000000000}"/>
          </ac:spMkLst>
        </pc:spChg>
        <pc:spChg chg="mod">
          <ac:chgData name="Spyros Themelis (EDU - Staff)" userId="ce9523b2-766d-47b8-8d4c-7d01ccfd7d96" providerId="ADAL" clId="{382F70CA-8487-4DAD-93C6-40FCE643914C}" dt="2025-02-21T15:42:52.335" v="110" actId="403"/>
          <ac:spMkLst>
            <pc:docMk/>
            <pc:sldMk cId="522973735" sldId="267"/>
            <ac:spMk id="3" creationId="{00000000-0000-0000-0000-000000000000}"/>
          </ac:spMkLst>
        </pc:spChg>
        <pc:spChg chg="add">
          <ac:chgData name="Spyros Themelis (EDU - Staff)" userId="ce9523b2-766d-47b8-8d4c-7d01ccfd7d96" providerId="ADAL" clId="{382F70CA-8487-4DAD-93C6-40FCE643914C}" dt="2025-02-21T15:42:49.511" v="105" actId="26606"/>
          <ac:spMkLst>
            <pc:docMk/>
            <pc:sldMk cId="522973735" sldId="267"/>
            <ac:spMk id="8" creationId="{AF995063-C99E-4035-9D65-4CB27810F9BE}"/>
          </ac:spMkLst>
        </pc:spChg>
        <pc:grpChg chg="add">
          <ac:chgData name="Spyros Themelis (EDU - Staff)" userId="ce9523b2-766d-47b8-8d4c-7d01ccfd7d96" providerId="ADAL" clId="{382F70CA-8487-4DAD-93C6-40FCE643914C}" dt="2025-02-21T15:42:49.511" v="105" actId="26606"/>
          <ac:grpSpMkLst>
            <pc:docMk/>
            <pc:sldMk cId="522973735" sldId="267"/>
            <ac:grpSpMk id="10" creationId="{ED632E6E-09F6-4CB8-8438-22C1233D8E41}"/>
          </ac:grpSpMkLst>
        </pc:grpChg>
      </pc:sldChg>
      <pc:sldChg chg="addSp modSp mod setBg">
        <pc:chgData name="Spyros Themelis (EDU - Staff)" userId="ce9523b2-766d-47b8-8d4c-7d01ccfd7d96" providerId="ADAL" clId="{382F70CA-8487-4DAD-93C6-40FCE643914C}" dt="2025-02-21T15:42:46.254" v="104" actId="27636"/>
        <pc:sldMkLst>
          <pc:docMk/>
          <pc:sldMk cId="2143506300" sldId="268"/>
        </pc:sldMkLst>
        <pc:spChg chg="mod">
          <ac:chgData name="Spyros Themelis (EDU - Staff)" userId="ce9523b2-766d-47b8-8d4c-7d01ccfd7d96" providerId="ADAL" clId="{382F70CA-8487-4DAD-93C6-40FCE643914C}" dt="2025-02-21T15:42:42.128" v="98" actId="26606"/>
          <ac:spMkLst>
            <pc:docMk/>
            <pc:sldMk cId="2143506300" sldId="268"/>
            <ac:spMk id="2" creationId="{00000000-0000-0000-0000-000000000000}"/>
          </ac:spMkLst>
        </pc:spChg>
        <pc:spChg chg="mod">
          <ac:chgData name="Spyros Themelis (EDU - Staff)" userId="ce9523b2-766d-47b8-8d4c-7d01ccfd7d96" providerId="ADAL" clId="{382F70CA-8487-4DAD-93C6-40FCE643914C}" dt="2025-02-21T15:42:46.254" v="104" actId="27636"/>
          <ac:spMkLst>
            <pc:docMk/>
            <pc:sldMk cId="2143506300" sldId="268"/>
            <ac:spMk id="3" creationId="{00000000-0000-0000-0000-000000000000}"/>
          </ac:spMkLst>
        </pc:spChg>
        <pc:spChg chg="add">
          <ac:chgData name="Spyros Themelis (EDU - Staff)" userId="ce9523b2-766d-47b8-8d4c-7d01ccfd7d96" providerId="ADAL" clId="{382F70CA-8487-4DAD-93C6-40FCE643914C}" dt="2025-02-21T15:42:42.128" v="98" actId="26606"/>
          <ac:spMkLst>
            <pc:docMk/>
            <pc:sldMk cId="2143506300" sldId="268"/>
            <ac:spMk id="8" creationId="{AF995063-C99E-4035-9D65-4CB27810F9BE}"/>
          </ac:spMkLst>
        </pc:spChg>
        <pc:grpChg chg="add">
          <ac:chgData name="Spyros Themelis (EDU - Staff)" userId="ce9523b2-766d-47b8-8d4c-7d01ccfd7d96" providerId="ADAL" clId="{382F70CA-8487-4DAD-93C6-40FCE643914C}" dt="2025-02-21T15:42:42.128" v="98" actId="26606"/>
          <ac:grpSpMkLst>
            <pc:docMk/>
            <pc:sldMk cId="2143506300" sldId="268"/>
            <ac:grpSpMk id="10" creationId="{ED632E6E-09F6-4CB8-8438-22C1233D8E41}"/>
          </ac:grpSpMkLst>
        </pc:grpChg>
      </pc:sldChg>
      <pc:sldChg chg="mod modShow">
        <pc:chgData name="Spyros Themelis (EDU - Staff)" userId="ce9523b2-766d-47b8-8d4c-7d01ccfd7d96" providerId="ADAL" clId="{382F70CA-8487-4DAD-93C6-40FCE643914C}" dt="2025-02-21T15:37:23.675" v="0" actId="729"/>
        <pc:sldMkLst>
          <pc:docMk/>
          <pc:sldMk cId="3642317680" sldId="269"/>
        </pc:sldMkLst>
      </pc:sldChg>
      <pc:sldChg chg="mod modShow">
        <pc:chgData name="Spyros Themelis (EDU - Staff)" userId="ce9523b2-766d-47b8-8d4c-7d01ccfd7d96" providerId="ADAL" clId="{382F70CA-8487-4DAD-93C6-40FCE643914C}" dt="2025-02-21T15:37:26.492" v="1" actId="729"/>
        <pc:sldMkLst>
          <pc:docMk/>
          <pc:sldMk cId="361784152" sldId="275"/>
        </pc:sldMkLst>
      </pc:sldChg>
      <pc:sldChg chg="addSp modSp mod setBg">
        <pc:chgData name="Spyros Themelis (EDU - Staff)" userId="ce9523b2-766d-47b8-8d4c-7d01ccfd7d96" providerId="ADAL" clId="{382F70CA-8487-4DAD-93C6-40FCE643914C}" dt="2025-02-21T15:43:49.722" v="127" actId="14100"/>
        <pc:sldMkLst>
          <pc:docMk/>
          <pc:sldMk cId="1481602443" sldId="276"/>
        </pc:sldMkLst>
        <pc:spChg chg="mod">
          <ac:chgData name="Spyros Themelis (EDU - Staff)" userId="ce9523b2-766d-47b8-8d4c-7d01ccfd7d96" providerId="ADAL" clId="{382F70CA-8487-4DAD-93C6-40FCE643914C}" dt="2025-02-21T15:43:39.378" v="122" actId="14100"/>
          <ac:spMkLst>
            <pc:docMk/>
            <pc:sldMk cId="1481602443" sldId="276"/>
            <ac:spMk id="2" creationId="{00000000-0000-0000-0000-000000000000}"/>
          </ac:spMkLst>
        </pc:spChg>
        <pc:spChg chg="mod">
          <ac:chgData name="Spyros Themelis (EDU - Staff)" userId="ce9523b2-766d-47b8-8d4c-7d01ccfd7d96" providerId="ADAL" clId="{382F70CA-8487-4DAD-93C6-40FCE643914C}" dt="2025-02-21T15:43:49.722" v="127" actId="14100"/>
          <ac:spMkLst>
            <pc:docMk/>
            <pc:sldMk cId="1481602443" sldId="276"/>
            <ac:spMk id="3" creationId="{00000000-0000-0000-0000-000000000000}"/>
          </ac:spMkLst>
        </pc:spChg>
        <pc:spChg chg="add">
          <ac:chgData name="Spyros Themelis (EDU - Staff)" userId="ce9523b2-766d-47b8-8d4c-7d01ccfd7d96" providerId="ADAL" clId="{382F70CA-8487-4DAD-93C6-40FCE643914C}" dt="2025-02-21T15:43:36.549" v="121" actId="26606"/>
          <ac:spMkLst>
            <pc:docMk/>
            <pc:sldMk cId="1481602443" sldId="276"/>
            <ac:spMk id="8" creationId="{0D7B6173-1D58-48E2-83CF-37350F315F75}"/>
          </ac:spMkLst>
        </pc:spChg>
        <pc:spChg chg="add">
          <ac:chgData name="Spyros Themelis (EDU - Staff)" userId="ce9523b2-766d-47b8-8d4c-7d01ccfd7d96" providerId="ADAL" clId="{382F70CA-8487-4DAD-93C6-40FCE643914C}" dt="2025-02-21T15:43:36.549" v="121" actId="26606"/>
          <ac:spMkLst>
            <pc:docMk/>
            <pc:sldMk cId="1481602443" sldId="276"/>
            <ac:spMk id="10" creationId="{3D4464D8-FD41-4EA2-9094-791BB1112FFA}"/>
          </ac:spMkLst>
        </pc:spChg>
        <pc:spChg chg="add">
          <ac:chgData name="Spyros Themelis (EDU - Staff)" userId="ce9523b2-766d-47b8-8d4c-7d01ccfd7d96" providerId="ADAL" clId="{382F70CA-8487-4DAD-93C6-40FCE643914C}" dt="2025-02-21T15:43:36.549" v="121" actId="26606"/>
          <ac:spMkLst>
            <pc:docMk/>
            <pc:sldMk cId="1481602443" sldId="276"/>
            <ac:spMk id="14" creationId="{21BDEC81-16A7-4451-B893-C15000083B77}"/>
          </ac:spMkLst>
        </pc:spChg>
        <pc:spChg chg="add">
          <ac:chgData name="Spyros Themelis (EDU - Staff)" userId="ce9523b2-766d-47b8-8d4c-7d01ccfd7d96" providerId="ADAL" clId="{382F70CA-8487-4DAD-93C6-40FCE643914C}" dt="2025-02-21T15:43:36.549" v="121" actId="26606"/>
          <ac:spMkLst>
            <pc:docMk/>
            <pc:sldMk cId="1481602443" sldId="276"/>
            <ac:spMk id="16" creationId="{59DF772F-A79B-48F9-8B22-3B11AB306889}"/>
          </ac:spMkLst>
        </pc:spChg>
        <pc:picChg chg="add">
          <ac:chgData name="Spyros Themelis (EDU - Staff)" userId="ce9523b2-766d-47b8-8d4c-7d01ccfd7d96" providerId="ADAL" clId="{382F70CA-8487-4DAD-93C6-40FCE643914C}" dt="2025-02-21T15:43:36.549" v="121" actId="26606"/>
          <ac:picMkLst>
            <pc:docMk/>
            <pc:sldMk cId="1481602443" sldId="276"/>
            <ac:picMk id="12" creationId="{B0DAC8FB-A162-44E3-A606-C855A03A5B09}"/>
          </ac:picMkLst>
        </pc:picChg>
      </pc:sldChg>
      <pc:sldChg chg="addSp delSp modSp mod setBg">
        <pc:chgData name="Spyros Themelis (EDU - Staff)" userId="ce9523b2-766d-47b8-8d4c-7d01ccfd7d96" providerId="ADAL" clId="{382F70CA-8487-4DAD-93C6-40FCE643914C}" dt="2025-02-21T15:43:26.188" v="119" actId="403"/>
        <pc:sldMkLst>
          <pc:docMk/>
          <pc:sldMk cId="2640092215" sldId="277"/>
        </pc:sldMkLst>
        <pc:spChg chg="mod">
          <ac:chgData name="Spyros Themelis (EDU - Staff)" userId="ce9523b2-766d-47b8-8d4c-7d01ccfd7d96" providerId="ADAL" clId="{382F70CA-8487-4DAD-93C6-40FCE643914C}" dt="2025-02-21T15:43:22.995" v="116" actId="14100"/>
          <ac:spMkLst>
            <pc:docMk/>
            <pc:sldMk cId="2640092215" sldId="277"/>
            <ac:spMk id="2" creationId="{00000000-0000-0000-0000-000000000000}"/>
          </ac:spMkLst>
        </pc:spChg>
        <pc:spChg chg="mod">
          <ac:chgData name="Spyros Themelis (EDU - Staff)" userId="ce9523b2-766d-47b8-8d4c-7d01ccfd7d96" providerId="ADAL" clId="{382F70CA-8487-4DAD-93C6-40FCE643914C}" dt="2025-02-21T15:43:26.188" v="119" actId="403"/>
          <ac:spMkLst>
            <pc:docMk/>
            <pc:sldMk cId="2640092215" sldId="277"/>
            <ac:spMk id="3" creationId="{00000000-0000-0000-0000-000000000000}"/>
          </ac:spMkLst>
        </pc:spChg>
        <pc:spChg chg="add del">
          <ac:chgData name="Spyros Themelis (EDU - Staff)" userId="ce9523b2-766d-47b8-8d4c-7d01ccfd7d96" providerId="ADAL" clId="{382F70CA-8487-4DAD-93C6-40FCE643914C}" dt="2025-02-21T15:43:10.668" v="112" actId="26606"/>
          <ac:spMkLst>
            <pc:docMk/>
            <pc:sldMk cId="2640092215" sldId="277"/>
            <ac:spMk id="8" creationId="{A3E8081D-84D6-4237-BC34-49CA601B27C4}"/>
          </ac:spMkLst>
        </pc:spChg>
        <pc:spChg chg="add">
          <ac:chgData name="Spyros Themelis (EDU - Staff)" userId="ce9523b2-766d-47b8-8d4c-7d01ccfd7d96" providerId="ADAL" clId="{382F70CA-8487-4DAD-93C6-40FCE643914C}" dt="2025-02-21T15:43:10.706" v="113" actId="26606"/>
          <ac:spMkLst>
            <pc:docMk/>
            <pc:sldMk cId="2640092215" sldId="277"/>
            <ac:spMk id="14" creationId="{4332A719-8055-492B-9B72-3D654C09F06F}"/>
          </ac:spMkLst>
        </pc:spChg>
        <pc:spChg chg="add">
          <ac:chgData name="Spyros Themelis (EDU - Staff)" userId="ce9523b2-766d-47b8-8d4c-7d01ccfd7d96" providerId="ADAL" clId="{382F70CA-8487-4DAD-93C6-40FCE643914C}" dt="2025-02-21T15:43:10.706" v="113" actId="26606"/>
          <ac:spMkLst>
            <pc:docMk/>
            <pc:sldMk cId="2640092215" sldId="277"/>
            <ac:spMk id="15" creationId="{0D7B6173-1D58-48E2-83CF-37350F315F75}"/>
          </ac:spMkLst>
        </pc:spChg>
        <pc:spChg chg="add">
          <ac:chgData name="Spyros Themelis (EDU - Staff)" userId="ce9523b2-766d-47b8-8d4c-7d01ccfd7d96" providerId="ADAL" clId="{382F70CA-8487-4DAD-93C6-40FCE643914C}" dt="2025-02-21T15:43:10.706" v="113" actId="26606"/>
          <ac:spMkLst>
            <pc:docMk/>
            <pc:sldMk cId="2640092215" sldId="277"/>
            <ac:spMk id="16" creationId="{C5F81162-7738-4BC8-BA5D-ADEFD7F2D166}"/>
          </ac:spMkLst>
        </pc:spChg>
        <pc:spChg chg="add">
          <ac:chgData name="Spyros Themelis (EDU - Staff)" userId="ce9523b2-766d-47b8-8d4c-7d01ccfd7d96" providerId="ADAL" clId="{382F70CA-8487-4DAD-93C6-40FCE643914C}" dt="2025-02-21T15:43:10.706" v="113" actId="26606"/>
          <ac:spMkLst>
            <pc:docMk/>
            <pc:sldMk cId="2640092215" sldId="277"/>
            <ac:spMk id="17" creationId="{48015D7F-63A8-4ABB-8A20-7806C7703C2F}"/>
          </ac:spMkLst>
        </pc:spChg>
        <pc:grpChg chg="add del">
          <ac:chgData name="Spyros Themelis (EDU - Staff)" userId="ce9523b2-766d-47b8-8d4c-7d01ccfd7d96" providerId="ADAL" clId="{382F70CA-8487-4DAD-93C6-40FCE643914C}" dt="2025-02-21T15:43:10.668" v="112" actId="26606"/>
          <ac:grpSpMkLst>
            <pc:docMk/>
            <pc:sldMk cId="2640092215" sldId="277"/>
            <ac:grpSpMk id="10" creationId="{D551B08C-9DD7-4011-86B1-560E9EADCA40}"/>
          </ac:grpSpMkLst>
        </pc:grpChg>
        <pc:picChg chg="add">
          <ac:chgData name="Spyros Themelis (EDU - Staff)" userId="ce9523b2-766d-47b8-8d4c-7d01ccfd7d96" providerId="ADAL" clId="{382F70CA-8487-4DAD-93C6-40FCE643914C}" dt="2025-02-21T15:43:10.706" v="113" actId="26606"/>
          <ac:picMkLst>
            <pc:docMk/>
            <pc:sldMk cId="2640092215" sldId="277"/>
            <ac:picMk id="18" creationId="{A51A8D27-202B-4B8A-9DC2-1379034547B4}"/>
          </ac:picMkLst>
        </pc:picChg>
      </pc:sldChg>
      <pc:sldChg chg="addSp modSp mod setBg">
        <pc:chgData name="Spyros Themelis (EDU - Staff)" userId="ce9523b2-766d-47b8-8d4c-7d01ccfd7d96" providerId="ADAL" clId="{382F70CA-8487-4DAD-93C6-40FCE643914C}" dt="2025-02-21T15:43:29.574" v="120" actId="26606"/>
        <pc:sldMkLst>
          <pc:docMk/>
          <pc:sldMk cId="574329535" sldId="279"/>
        </pc:sldMkLst>
        <pc:spChg chg="mod">
          <ac:chgData name="Spyros Themelis (EDU - Staff)" userId="ce9523b2-766d-47b8-8d4c-7d01ccfd7d96" providerId="ADAL" clId="{382F70CA-8487-4DAD-93C6-40FCE643914C}" dt="2025-02-21T15:43:29.574" v="120" actId="26606"/>
          <ac:spMkLst>
            <pc:docMk/>
            <pc:sldMk cId="574329535" sldId="279"/>
            <ac:spMk id="2" creationId="{00000000-0000-0000-0000-000000000000}"/>
          </ac:spMkLst>
        </pc:spChg>
        <pc:spChg chg="mod">
          <ac:chgData name="Spyros Themelis (EDU - Staff)" userId="ce9523b2-766d-47b8-8d4c-7d01ccfd7d96" providerId="ADAL" clId="{382F70CA-8487-4DAD-93C6-40FCE643914C}" dt="2025-02-21T15:43:29.574" v="120" actId="26606"/>
          <ac:spMkLst>
            <pc:docMk/>
            <pc:sldMk cId="574329535" sldId="279"/>
            <ac:spMk id="3" creationId="{00000000-0000-0000-0000-000000000000}"/>
          </ac:spMkLst>
        </pc:spChg>
        <pc:spChg chg="add">
          <ac:chgData name="Spyros Themelis (EDU - Staff)" userId="ce9523b2-766d-47b8-8d4c-7d01ccfd7d96" providerId="ADAL" clId="{382F70CA-8487-4DAD-93C6-40FCE643914C}" dt="2025-02-21T15:43:29.574" v="120" actId="26606"/>
          <ac:spMkLst>
            <pc:docMk/>
            <pc:sldMk cId="574329535" sldId="279"/>
            <ac:spMk id="8" creationId="{0D7B6173-1D58-48E2-83CF-37350F315F75}"/>
          </ac:spMkLst>
        </pc:spChg>
        <pc:spChg chg="add">
          <ac:chgData name="Spyros Themelis (EDU - Staff)" userId="ce9523b2-766d-47b8-8d4c-7d01ccfd7d96" providerId="ADAL" clId="{382F70CA-8487-4DAD-93C6-40FCE643914C}" dt="2025-02-21T15:43:29.574" v="120" actId="26606"/>
          <ac:spMkLst>
            <pc:docMk/>
            <pc:sldMk cId="574329535" sldId="279"/>
            <ac:spMk id="10" creationId="{48015D7F-63A8-4ABB-8A20-7806C7703C2F}"/>
          </ac:spMkLst>
        </pc:spChg>
        <pc:spChg chg="add">
          <ac:chgData name="Spyros Themelis (EDU - Staff)" userId="ce9523b2-766d-47b8-8d4c-7d01ccfd7d96" providerId="ADAL" clId="{382F70CA-8487-4DAD-93C6-40FCE643914C}" dt="2025-02-21T15:43:29.574" v="120" actId="26606"/>
          <ac:spMkLst>
            <pc:docMk/>
            <pc:sldMk cId="574329535" sldId="279"/>
            <ac:spMk id="14" creationId="{4332A719-8055-492B-9B72-3D654C09F06F}"/>
          </ac:spMkLst>
        </pc:spChg>
        <pc:spChg chg="add">
          <ac:chgData name="Spyros Themelis (EDU - Staff)" userId="ce9523b2-766d-47b8-8d4c-7d01ccfd7d96" providerId="ADAL" clId="{382F70CA-8487-4DAD-93C6-40FCE643914C}" dt="2025-02-21T15:43:29.574" v="120" actId="26606"/>
          <ac:spMkLst>
            <pc:docMk/>
            <pc:sldMk cId="574329535" sldId="279"/>
            <ac:spMk id="16" creationId="{C5F81162-7738-4BC8-BA5D-ADEFD7F2D166}"/>
          </ac:spMkLst>
        </pc:spChg>
        <pc:picChg chg="add">
          <ac:chgData name="Spyros Themelis (EDU - Staff)" userId="ce9523b2-766d-47b8-8d4c-7d01ccfd7d96" providerId="ADAL" clId="{382F70CA-8487-4DAD-93C6-40FCE643914C}" dt="2025-02-21T15:43:29.574" v="120" actId="26606"/>
          <ac:picMkLst>
            <pc:docMk/>
            <pc:sldMk cId="574329535" sldId="279"/>
            <ac:picMk id="12" creationId="{A51A8D27-202B-4B8A-9DC2-1379034547B4}"/>
          </ac:picMkLst>
        </pc:picChg>
      </pc:sldChg>
      <pc:sldChg chg="addSp modSp mod setBg">
        <pc:chgData name="Spyros Themelis (EDU - Staff)" userId="ce9523b2-766d-47b8-8d4c-7d01ccfd7d96" providerId="ADAL" clId="{382F70CA-8487-4DAD-93C6-40FCE643914C}" dt="2025-02-21T15:42:20.454" v="89" actId="26606"/>
        <pc:sldMkLst>
          <pc:docMk/>
          <pc:sldMk cId="2533996663" sldId="291"/>
        </pc:sldMkLst>
        <pc:spChg chg="mod">
          <ac:chgData name="Spyros Themelis (EDU - Staff)" userId="ce9523b2-766d-47b8-8d4c-7d01ccfd7d96" providerId="ADAL" clId="{382F70CA-8487-4DAD-93C6-40FCE643914C}" dt="2025-02-21T15:42:20.454" v="89" actId="26606"/>
          <ac:spMkLst>
            <pc:docMk/>
            <pc:sldMk cId="2533996663" sldId="291"/>
            <ac:spMk id="2" creationId="{00000000-0000-0000-0000-000000000000}"/>
          </ac:spMkLst>
        </pc:spChg>
        <pc:spChg chg="add">
          <ac:chgData name="Spyros Themelis (EDU - Staff)" userId="ce9523b2-766d-47b8-8d4c-7d01ccfd7d96" providerId="ADAL" clId="{382F70CA-8487-4DAD-93C6-40FCE643914C}" dt="2025-02-21T15:42:20.454" v="89" actId="26606"/>
          <ac:spMkLst>
            <pc:docMk/>
            <pc:sldMk cId="2533996663" sldId="291"/>
            <ac:spMk id="7" creationId="{46F1F2C8-798B-4CCE-A851-94AFAF350BED}"/>
          </ac:spMkLst>
        </pc:spChg>
        <pc:spChg chg="add">
          <ac:chgData name="Spyros Themelis (EDU - Staff)" userId="ce9523b2-766d-47b8-8d4c-7d01ccfd7d96" providerId="ADAL" clId="{382F70CA-8487-4DAD-93C6-40FCE643914C}" dt="2025-02-21T15:42:20.454" v="89" actId="26606"/>
          <ac:spMkLst>
            <pc:docMk/>
            <pc:sldMk cId="2533996663" sldId="291"/>
            <ac:spMk id="9" creationId="{755E9CD0-04B0-4A3C-B291-AD913379C713}"/>
          </ac:spMkLst>
        </pc:spChg>
        <pc:spChg chg="add">
          <ac:chgData name="Spyros Themelis (EDU - Staff)" userId="ce9523b2-766d-47b8-8d4c-7d01ccfd7d96" providerId="ADAL" clId="{382F70CA-8487-4DAD-93C6-40FCE643914C}" dt="2025-02-21T15:42:20.454" v="89" actId="26606"/>
          <ac:spMkLst>
            <pc:docMk/>
            <pc:sldMk cId="2533996663" sldId="291"/>
            <ac:spMk id="11" creationId="{1DD8BF3B-6066-418C-8D1A-75C5E396FC04}"/>
          </ac:spMkLst>
        </pc:spChg>
        <pc:spChg chg="add">
          <ac:chgData name="Spyros Themelis (EDU - Staff)" userId="ce9523b2-766d-47b8-8d4c-7d01ccfd7d96" providerId="ADAL" clId="{382F70CA-8487-4DAD-93C6-40FCE643914C}" dt="2025-02-21T15:42:20.454" v="89" actId="26606"/>
          <ac:spMkLst>
            <pc:docMk/>
            <pc:sldMk cId="2533996663" sldId="291"/>
            <ac:spMk id="13" creationId="{80BC66F9-7A74-4286-AD22-1174052CC22C}"/>
          </ac:spMkLst>
        </pc:spChg>
        <pc:spChg chg="add">
          <ac:chgData name="Spyros Themelis (EDU - Staff)" userId="ce9523b2-766d-47b8-8d4c-7d01ccfd7d96" providerId="ADAL" clId="{382F70CA-8487-4DAD-93C6-40FCE643914C}" dt="2025-02-21T15:42:20.454" v="89" actId="26606"/>
          <ac:spMkLst>
            <pc:docMk/>
            <pc:sldMk cId="2533996663" sldId="291"/>
            <ac:spMk id="15" creationId="{D8142CC3-2B5C-48E6-9DF0-6C8ACBAF23EF}"/>
          </ac:spMkLst>
        </pc:spChg>
        <pc:spChg chg="add">
          <ac:chgData name="Spyros Themelis (EDU - Staff)" userId="ce9523b2-766d-47b8-8d4c-7d01ccfd7d96" providerId="ADAL" clId="{382F70CA-8487-4DAD-93C6-40FCE643914C}" dt="2025-02-21T15:42:20.454" v="89" actId="26606"/>
          <ac:spMkLst>
            <pc:docMk/>
            <pc:sldMk cId="2533996663" sldId="291"/>
            <ac:spMk id="19" creationId="{46A89C79-8EF3-4AF9-B3D9-59A883F41C83}"/>
          </ac:spMkLst>
        </pc:spChg>
        <pc:spChg chg="add">
          <ac:chgData name="Spyros Themelis (EDU - Staff)" userId="ce9523b2-766d-47b8-8d4c-7d01ccfd7d96" providerId="ADAL" clId="{382F70CA-8487-4DAD-93C6-40FCE643914C}" dt="2025-02-21T15:42:20.454" v="89" actId="26606"/>
          <ac:spMkLst>
            <pc:docMk/>
            <pc:sldMk cId="2533996663" sldId="291"/>
            <ac:spMk id="21" creationId="{EFE5CE34-4543-42E5-B82C-1F3D12422CDD}"/>
          </ac:spMkLst>
        </pc:spChg>
        <pc:spChg chg="add">
          <ac:chgData name="Spyros Themelis (EDU - Staff)" userId="ce9523b2-766d-47b8-8d4c-7d01ccfd7d96" providerId="ADAL" clId="{382F70CA-8487-4DAD-93C6-40FCE643914C}" dt="2025-02-21T15:42:20.454" v="89" actId="26606"/>
          <ac:spMkLst>
            <pc:docMk/>
            <pc:sldMk cId="2533996663" sldId="291"/>
            <ac:spMk id="23" creationId="{72AF41FE-63D7-4695-81D2-66D2510E4486}"/>
          </ac:spMkLst>
        </pc:spChg>
        <pc:cxnChg chg="add">
          <ac:chgData name="Spyros Themelis (EDU - Staff)" userId="ce9523b2-766d-47b8-8d4c-7d01ccfd7d96" providerId="ADAL" clId="{382F70CA-8487-4DAD-93C6-40FCE643914C}" dt="2025-02-21T15:42:20.454" v="89" actId="26606"/>
          <ac:cxnSpMkLst>
            <pc:docMk/>
            <pc:sldMk cId="2533996663" sldId="291"/>
            <ac:cxnSpMk id="17" creationId="{7B2D303B-3DD0-4319-9EAD-361847FEC71D}"/>
          </ac:cxnSpMkLst>
        </pc:cxnChg>
      </pc:sldChg>
      <pc:sldChg chg="addSp modSp mod setBg">
        <pc:chgData name="Spyros Themelis (EDU - Staff)" userId="ce9523b2-766d-47b8-8d4c-7d01ccfd7d96" providerId="ADAL" clId="{382F70CA-8487-4DAD-93C6-40FCE643914C}" dt="2025-02-21T15:39:50.123" v="35" actId="26606"/>
        <pc:sldMkLst>
          <pc:docMk/>
          <pc:sldMk cId="1929313535" sldId="292"/>
        </pc:sldMkLst>
        <pc:spChg chg="mod">
          <ac:chgData name="Spyros Themelis (EDU - Staff)" userId="ce9523b2-766d-47b8-8d4c-7d01ccfd7d96" providerId="ADAL" clId="{382F70CA-8487-4DAD-93C6-40FCE643914C}" dt="2025-02-21T15:39:50.123" v="35" actId="26606"/>
          <ac:spMkLst>
            <pc:docMk/>
            <pc:sldMk cId="1929313535" sldId="292"/>
            <ac:spMk id="2" creationId="{00000000-0000-0000-0000-000000000000}"/>
          </ac:spMkLst>
        </pc:spChg>
        <pc:spChg chg="mod">
          <ac:chgData name="Spyros Themelis (EDU - Staff)" userId="ce9523b2-766d-47b8-8d4c-7d01ccfd7d96" providerId="ADAL" clId="{382F70CA-8487-4DAD-93C6-40FCE643914C}" dt="2025-02-21T15:39:50.123" v="35" actId="26606"/>
          <ac:spMkLst>
            <pc:docMk/>
            <pc:sldMk cId="1929313535" sldId="292"/>
            <ac:spMk id="3" creationId="{00000000-0000-0000-0000-000000000000}"/>
          </ac:spMkLst>
        </pc:spChg>
        <pc:spChg chg="add">
          <ac:chgData name="Spyros Themelis (EDU - Staff)" userId="ce9523b2-766d-47b8-8d4c-7d01ccfd7d96" providerId="ADAL" clId="{382F70CA-8487-4DAD-93C6-40FCE643914C}" dt="2025-02-21T15:38:43.297" v="3"/>
          <ac:spMkLst>
            <pc:docMk/>
            <pc:sldMk cId="1929313535" sldId="292"/>
            <ac:spMk id="4" creationId="{32AAF0FB-97C1-DD93-F8F7-D497663BC372}"/>
          </ac:spMkLst>
        </pc:spChg>
        <pc:spChg chg="add">
          <ac:chgData name="Spyros Themelis (EDU - Staff)" userId="ce9523b2-766d-47b8-8d4c-7d01ccfd7d96" providerId="ADAL" clId="{382F70CA-8487-4DAD-93C6-40FCE643914C}" dt="2025-02-21T15:38:48.800" v="4"/>
          <ac:spMkLst>
            <pc:docMk/>
            <pc:sldMk cId="1929313535" sldId="292"/>
            <ac:spMk id="5" creationId="{B6EFF0C9-103E-F4F3-7830-2D4B0907B179}"/>
          </ac:spMkLst>
        </pc:spChg>
        <pc:spChg chg="add">
          <ac:chgData name="Spyros Themelis (EDU - Staff)" userId="ce9523b2-766d-47b8-8d4c-7d01ccfd7d96" providerId="ADAL" clId="{382F70CA-8487-4DAD-93C6-40FCE643914C}" dt="2025-02-21T15:39:50.123" v="35" actId="26606"/>
          <ac:spMkLst>
            <pc:docMk/>
            <pc:sldMk cId="1929313535" sldId="292"/>
            <ac:spMk id="8" creationId="{1BB867FF-FC45-48F7-8104-F89BE54909F1}"/>
          </ac:spMkLst>
        </pc:spChg>
        <pc:spChg chg="add">
          <ac:chgData name="Spyros Themelis (EDU - Staff)" userId="ce9523b2-766d-47b8-8d4c-7d01ccfd7d96" providerId="ADAL" clId="{382F70CA-8487-4DAD-93C6-40FCE643914C}" dt="2025-02-21T15:39:50.123" v="35" actId="26606"/>
          <ac:spMkLst>
            <pc:docMk/>
            <pc:sldMk cId="1929313535" sldId="292"/>
            <ac:spMk id="10" creationId="{8BB56887-D0D5-4F0C-9E19-7247EB83C8B7}"/>
          </ac:spMkLst>
        </pc:spChg>
        <pc:spChg chg="add">
          <ac:chgData name="Spyros Themelis (EDU - Staff)" userId="ce9523b2-766d-47b8-8d4c-7d01ccfd7d96" providerId="ADAL" clId="{382F70CA-8487-4DAD-93C6-40FCE643914C}" dt="2025-02-21T15:39:50.123" v="35" actId="26606"/>
          <ac:spMkLst>
            <pc:docMk/>
            <pc:sldMk cId="1929313535" sldId="292"/>
            <ac:spMk id="12" creationId="{081E4A58-353D-44AE-B2FC-2A74E2E400F7}"/>
          </ac:spMkLst>
        </pc:spChg>
      </pc:sldChg>
      <pc:sldChg chg="addSp modSp mod setBg">
        <pc:chgData name="Spyros Themelis (EDU - Staff)" userId="ce9523b2-766d-47b8-8d4c-7d01ccfd7d96" providerId="ADAL" clId="{382F70CA-8487-4DAD-93C6-40FCE643914C}" dt="2025-02-21T15:39:54.749" v="36" actId="26606"/>
        <pc:sldMkLst>
          <pc:docMk/>
          <pc:sldMk cId="2836392676" sldId="293"/>
        </pc:sldMkLst>
        <pc:spChg chg="mod">
          <ac:chgData name="Spyros Themelis (EDU - Staff)" userId="ce9523b2-766d-47b8-8d4c-7d01ccfd7d96" providerId="ADAL" clId="{382F70CA-8487-4DAD-93C6-40FCE643914C}" dt="2025-02-21T15:39:54.749" v="36" actId="26606"/>
          <ac:spMkLst>
            <pc:docMk/>
            <pc:sldMk cId="2836392676" sldId="293"/>
            <ac:spMk id="2" creationId="{00000000-0000-0000-0000-000000000000}"/>
          </ac:spMkLst>
        </pc:spChg>
        <pc:spChg chg="mod">
          <ac:chgData name="Spyros Themelis (EDU - Staff)" userId="ce9523b2-766d-47b8-8d4c-7d01ccfd7d96" providerId="ADAL" clId="{382F70CA-8487-4DAD-93C6-40FCE643914C}" dt="2025-02-21T15:39:54.749" v="36" actId="26606"/>
          <ac:spMkLst>
            <pc:docMk/>
            <pc:sldMk cId="2836392676" sldId="293"/>
            <ac:spMk id="3" creationId="{00000000-0000-0000-0000-000000000000}"/>
          </ac:spMkLst>
        </pc:spChg>
        <pc:spChg chg="add">
          <ac:chgData name="Spyros Themelis (EDU - Staff)" userId="ce9523b2-766d-47b8-8d4c-7d01ccfd7d96" providerId="ADAL" clId="{382F70CA-8487-4DAD-93C6-40FCE643914C}" dt="2025-02-21T15:39:54.749" v="36" actId="26606"/>
          <ac:spMkLst>
            <pc:docMk/>
            <pc:sldMk cId="2836392676" sldId="293"/>
            <ac:spMk id="8" creationId="{F837543A-6020-4505-A233-C9DB4BF74011}"/>
          </ac:spMkLst>
        </pc:spChg>
        <pc:spChg chg="add">
          <ac:chgData name="Spyros Themelis (EDU - Staff)" userId="ce9523b2-766d-47b8-8d4c-7d01ccfd7d96" providerId="ADAL" clId="{382F70CA-8487-4DAD-93C6-40FCE643914C}" dt="2025-02-21T15:39:54.749" v="36" actId="26606"/>
          <ac:spMkLst>
            <pc:docMk/>
            <pc:sldMk cId="2836392676" sldId="293"/>
            <ac:spMk id="10" creationId="{35B16301-FB18-48BA-A6DD-C37CAF6F9A18}"/>
          </ac:spMkLst>
        </pc:spChg>
        <pc:spChg chg="add">
          <ac:chgData name="Spyros Themelis (EDU - Staff)" userId="ce9523b2-766d-47b8-8d4c-7d01ccfd7d96" providerId="ADAL" clId="{382F70CA-8487-4DAD-93C6-40FCE643914C}" dt="2025-02-21T15:39:54.749" v="36" actId="26606"/>
          <ac:spMkLst>
            <pc:docMk/>
            <pc:sldMk cId="2836392676" sldId="293"/>
            <ac:spMk id="12" creationId="{C3C0D90E-074A-4F52-9B11-B52BEF4BCBE5}"/>
          </ac:spMkLst>
        </pc:spChg>
        <pc:spChg chg="add">
          <ac:chgData name="Spyros Themelis (EDU - Staff)" userId="ce9523b2-766d-47b8-8d4c-7d01ccfd7d96" providerId="ADAL" clId="{382F70CA-8487-4DAD-93C6-40FCE643914C}" dt="2025-02-21T15:39:54.749" v="36" actId="26606"/>
          <ac:spMkLst>
            <pc:docMk/>
            <pc:sldMk cId="2836392676" sldId="293"/>
            <ac:spMk id="14" creationId="{CABBD4C1-E6F8-46F6-8152-A8A97490BF4D}"/>
          </ac:spMkLst>
        </pc:spChg>
        <pc:spChg chg="add">
          <ac:chgData name="Spyros Themelis (EDU - Staff)" userId="ce9523b2-766d-47b8-8d4c-7d01ccfd7d96" providerId="ADAL" clId="{382F70CA-8487-4DAD-93C6-40FCE643914C}" dt="2025-02-21T15:39:54.749" v="36" actId="26606"/>
          <ac:spMkLst>
            <pc:docMk/>
            <pc:sldMk cId="2836392676" sldId="293"/>
            <ac:spMk id="16" creationId="{83BA5EF5-1FE9-4BF9-83BB-269BCDDF6156}"/>
          </ac:spMkLst>
        </pc:spChg>
        <pc:spChg chg="add">
          <ac:chgData name="Spyros Themelis (EDU - Staff)" userId="ce9523b2-766d-47b8-8d4c-7d01ccfd7d96" providerId="ADAL" clId="{382F70CA-8487-4DAD-93C6-40FCE643914C}" dt="2025-02-21T15:39:54.749" v="36" actId="26606"/>
          <ac:spMkLst>
            <pc:docMk/>
            <pc:sldMk cId="2836392676" sldId="293"/>
            <ac:spMk id="20" creationId="{88853921-7BC9-4BDE-ACAB-133C683C82D6}"/>
          </ac:spMkLst>
        </pc:spChg>
        <pc:spChg chg="add">
          <ac:chgData name="Spyros Themelis (EDU - Staff)" userId="ce9523b2-766d-47b8-8d4c-7d01ccfd7d96" providerId="ADAL" clId="{382F70CA-8487-4DAD-93C6-40FCE643914C}" dt="2025-02-21T15:39:54.749" v="36" actId="26606"/>
          <ac:spMkLst>
            <pc:docMk/>
            <pc:sldMk cId="2836392676" sldId="293"/>
            <ac:spMk id="22" creationId="{09192968-3AE7-4470-A61C-97294BB92731}"/>
          </ac:spMkLst>
        </pc:spChg>
        <pc:spChg chg="add">
          <ac:chgData name="Spyros Themelis (EDU - Staff)" userId="ce9523b2-766d-47b8-8d4c-7d01ccfd7d96" providerId="ADAL" clId="{382F70CA-8487-4DAD-93C6-40FCE643914C}" dt="2025-02-21T15:39:54.749" v="36" actId="26606"/>
          <ac:spMkLst>
            <pc:docMk/>
            <pc:sldMk cId="2836392676" sldId="293"/>
            <ac:spMk id="24" creationId="{3AB72E55-43E4-4356-BFE8-E2102CB0B505}"/>
          </ac:spMkLst>
        </pc:spChg>
        <pc:cxnChg chg="add">
          <ac:chgData name="Spyros Themelis (EDU - Staff)" userId="ce9523b2-766d-47b8-8d4c-7d01ccfd7d96" providerId="ADAL" clId="{382F70CA-8487-4DAD-93C6-40FCE643914C}" dt="2025-02-21T15:39:54.749" v="36" actId="26606"/>
          <ac:cxnSpMkLst>
            <pc:docMk/>
            <pc:sldMk cId="2836392676" sldId="293"/>
            <ac:cxnSpMk id="18" creationId="{4B3BCACB-5880-460B-9606-8C433A9AF99D}"/>
          </ac:cxnSpMkLst>
        </pc:cxnChg>
      </pc:sldChg>
      <pc:sldChg chg="modSp mod">
        <pc:chgData name="Spyros Themelis (EDU - Staff)" userId="ce9523b2-766d-47b8-8d4c-7d01ccfd7d96" providerId="ADAL" clId="{382F70CA-8487-4DAD-93C6-40FCE643914C}" dt="2025-02-21T15:45:28.006" v="168" actId="20577"/>
        <pc:sldMkLst>
          <pc:docMk/>
          <pc:sldMk cId="193295906" sldId="300"/>
        </pc:sldMkLst>
        <pc:spChg chg="mod">
          <ac:chgData name="Spyros Themelis (EDU - Staff)" userId="ce9523b2-766d-47b8-8d4c-7d01ccfd7d96" providerId="ADAL" clId="{382F70CA-8487-4DAD-93C6-40FCE643914C}" dt="2025-02-21T15:45:28.006" v="168" actId="20577"/>
          <ac:spMkLst>
            <pc:docMk/>
            <pc:sldMk cId="193295906" sldId="300"/>
            <ac:spMk id="2" creationId="{87966617-E94E-8646-C004-873826F0E984}"/>
          </ac:spMkLst>
        </pc:spChg>
      </pc:sldChg>
      <pc:sldChg chg="modSp mod">
        <pc:chgData name="Spyros Themelis (EDU - Staff)" userId="ce9523b2-766d-47b8-8d4c-7d01ccfd7d96" providerId="ADAL" clId="{382F70CA-8487-4DAD-93C6-40FCE643914C}" dt="2025-02-21T15:45:40.292" v="169"/>
        <pc:sldMkLst>
          <pc:docMk/>
          <pc:sldMk cId="1784727421" sldId="301"/>
        </pc:sldMkLst>
        <pc:spChg chg="mod">
          <ac:chgData name="Spyros Themelis (EDU - Staff)" userId="ce9523b2-766d-47b8-8d4c-7d01ccfd7d96" providerId="ADAL" clId="{382F70CA-8487-4DAD-93C6-40FCE643914C}" dt="2025-02-21T15:45:40.292" v="169"/>
          <ac:spMkLst>
            <pc:docMk/>
            <pc:sldMk cId="1784727421" sldId="301"/>
            <ac:spMk id="2" creationId="{91203857-E05D-50BB-D8AA-F75FD74E539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9BABB-ADD8-47F3-9B58-F1AD2C91DB31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C7202-FBC0-42ED-B2AE-FF532E7C6B6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165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9BABB-ADD8-47F3-9B58-F1AD2C91DB31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C7202-FBC0-42ED-B2AE-FF532E7C6B6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407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9BABB-ADD8-47F3-9B58-F1AD2C91DB31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C7202-FBC0-42ED-B2AE-FF532E7C6B6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7205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9BABB-ADD8-47F3-9B58-F1AD2C91DB31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C7202-FBC0-42ED-B2AE-FF532E7C6B6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210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9BABB-ADD8-47F3-9B58-F1AD2C91DB31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C7202-FBC0-42ED-B2AE-FF532E7C6B6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9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9BABB-ADD8-47F3-9B58-F1AD2C91DB31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C7202-FBC0-42ED-B2AE-FF532E7C6B6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00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9BABB-ADD8-47F3-9B58-F1AD2C91DB31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C7202-FBC0-42ED-B2AE-FF532E7C6B6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68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9BABB-ADD8-47F3-9B58-F1AD2C91DB31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C7202-FBC0-42ED-B2AE-FF532E7C6B6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300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9BABB-ADD8-47F3-9B58-F1AD2C91DB31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C7202-FBC0-42ED-B2AE-FF532E7C6B6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271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9BABB-ADD8-47F3-9B58-F1AD2C91DB31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C7202-FBC0-42ED-B2AE-FF532E7C6B6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234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9BABB-ADD8-47F3-9B58-F1AD2C91DB31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C7202-FBC0-42ED-B2AE-FF532E7C6B6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03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9BABB-ADD8-47F3-9B58-F1AD2C91DB31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C7202-FBC0-42ED-B2AE-FF532E7C6B6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986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ducation/education-in-the-eu/european-education-area_en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Particularmente%20a%20la%20luz%20de%20la%20pandemia%20de%20COVID-19,%20es%20esencial%20evitar%20que%20las%20barreras%20estructurales%20para%20el%20aprendizaje%20y%20el%20desarrollo%20de%20habilidades%20afecten%20las%20perspectivas%20de%20empleo%20de%20los%20ciudadanos%20y%20su%20participaci&#243;n%20en%20la%20sociedad.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urostat/documents/2995521/11081093/3-10072020-AP-EN.pdf/d2f799bf-4412-05cc-a357-7b49b93615f1" TargetMode="External"/><Relationship Id="rId2" Type="http://schemas.openxmlformats.org/officeDocument/2006/relationships/hyperlink" Target="https://ec.europa.eu/info/strategy/priorities-2019-2024/promoting-our-european-way-life/statistics-migration-europe_en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nordia.journal.fi/article/view/79937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eua.eu/downloads/publications/higher%20education%20for%20third%20country%20national%20and%20refugee%20integration%20in%20southern%20europe%20v2.pdf" TargetMode="External"/><Relationship Id="rId2" Type="http://schemas.openxmlformats.org/officeDocument/2006/relationships/hyperlink" Target="https://doi.org/10.1007/s10734-019-00485-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igrationobservatory.ox.ac.uk/resources/briefings/international-student-migration-to-the-uk/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228" y="336884"/>
            <a:ext cx="9144000" cy="2390352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s-ES" sz="6700" b="1"/>
              <a:t>Migración en Europa y Educación Superior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5496" y="336884"/>
            <a:ext cx="2105025" cy="2390352"/>
          </a:xfrm>
          <a:prstGeom prst="rect">
            <a:avLst/>
          </a:prstGeom>
        </p:spPr>
      </p:pic>
      <p:sp>
        <p:nvSpPr>
          <p:cNvPr id="6" name="Subtitle 5">
            <a:extLst>
              <a:ext uri="{FF2B5EF4-FFF2-40B4-BE49-F238E27FC236}">
                <a16:creationId xmlns:a16="http://schemas.microsoft.com/office/drawing/2014/main" id="{7FB35ABE-CE72-1A09-6CA9-DEF976D037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7953DAF-EC6D-80E8-860F-83DF59CBAB32}"/>
              </a:ext>
            </a:extLst>
          </p:cNvPr>
          <p:cNvSpPr txBox="1">
            <a:spLocks/>
          </p:cNvSpPr>
          <p:nvPr/>
        </p:nvSpPr>
        <p:spPr>
          <a:xfrm>
            <a:off x="625406" y="3429000"/>
            <a:ext cx="11365293" cy="2681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Dr Spyros Themelis</a:t>
            </a:r>
            <a:b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University of East Anglia </a:t>
            </a:r>
          </a:p>
          <a:p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F0502020204030204" pitchFamily="18" charset="0"/>
                <a:cs typeface="Arabic Typesetting" panose="03020402040406030203" pitchFamily="66" charset="-78"/>
              </a:rPr>
              <a:t>Jean Monnet course ‘Educational and Social Policies for a Europe of the Common Good’</a:t>
            </a:r>
          </a:p>
          <a:p>
            <a:r>
              <a:rPr lang="en-GB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Universidad de León </a:t>
            </a:r>
          </a:p>
          <a:p>
            <a:r>
              <a:rPr lang="en-GB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Friday 21 February 2025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06" y="4852765"/>
            <a:ext cx="1956268" cy="125812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4299" y="4970835"/>
            <a:ext cx="2292295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243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66617-E94E-8646-C004-873826F0E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/>
              <a:t>Nacidos en el extranjero versus nativos en la UE w. Título de ES</a:t>
            </a:r>
            <a:r>
              <a:rPr lang="en-GB" sz="3200" dirty="0"/>
              <a:t>: 31% vs 35% (en 2022)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4FBC770-6DA6-5F57-02E9-BC8373AD11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72750" t="29290" r="8278" b="10281"/>
          <a:stretch/>
        </p:blipFill>
        <p:spPr>
          <a:xfrm>
            <a:off x="1136073" y="1616737"/>
            <a:ext cx="8534399" cy="5096932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D5E882-C5A3-11EF-B04C-8C5D2C467480}"/>
              </a:ext>
            </a:extLst>
          </p:cNvPr>
          <p:cNvSpPr txBox="1"/>
          <p:nvPr/>
        </p:nvSpPr>
        <p:spPr>
          <a:xfrm>
            <a:off x="1597546" y="6498095"/>
            <a:ext cx="85343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Source: https://www.rfberlin.com/the-education-of-immigrants-in-the-european-union/</a:t>
            </a:r>
          </a:p>
        </p:txBody>
      </p:sp>
    </p:spTree>
    <p:extLst>
      <p:ext uri="{BB962C8B-B14F-4D97-AF65-F5344CB8AC3E}">
        <p14:creationId xmlns:p14="http://schemas.microsoft.com/office/powerpoint/2010/main" val="193295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3857-E05D-50BB-D8AA-F75FD74E5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59" y="248038"/>
            <a:ext cx="11981204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z="3400" kern="1200">
                <a:latin typeface="+mj-lt"/>
                <a:ea typeface="+mj-ea"/>
                <a:cs typeface="+mj-cs"/>
              </a:rPr>
              <a:t>Los nativos versus los nacidos en el extranjero cambian en la educación</a:t>
            </a:r>
            <a:r>
              <a:rPr lang="en-US" sz="3400" kern="1200">
                <a:latin typeface="+mj-lt"/>
                <a:ea typeface="+mj-ea"/>
                <a:cs typeface="+mj-cs"/>
              </a:rPr>
              <a:t>, </a:t>
            </a:r>
            <a:r>
              <a:rPr lang="en-US" sz="3400" kern="1200" dirty="0">
                <a:latin typeface="+mj-lt"/>
                <a:ea typeface="+mj-ea"/>
                <a:cs typeface="+mj-cs"/>
              </a:rPr>
              <a:t>2012-2022: 3.4% vs 1.4%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80CDF36-CF61-9648-1AE3-40AFC54010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74594" t="20975" r="6873" b="11795"/>
          <a:stretch/>
        </p:blipFill>
        <p:spPr>
          <a:xfrm>
            <a:off x="1311563" y="1655276"/>
            <a:ext cx="7715513" cy="524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727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4464D8-FD41-4EA2-9094-791BB1112F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DAC8FB-A162-44E3-A606-C855A03A5B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1BDEC81-16A7-4451-B893-C15000083B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9DF772F-A79B-48F9-8B22-3B11AB3068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542" y="729175"/>
            <a:ext cx="7456962" cy="5399650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542" y="900622"/>
            <a:ext cx="7264436" cy="1020542"/>
          </a:xfrm>
        </p:spPr>
        <p:txBody>
          <a:bodyPr anchor="b">
            <a:normAutofit fontScale="90000"/>
          </a:bodyPr>
          <a:lstStyle/>
          <a:p>
            <a:r>
              <a:rPr lang="es-ES" sz="3600" dirty="0"/>
              <a:t>Migración tras las ampliaciones de la UE de 2004 (y 2007)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564" y="1921164"/>
            <a:ext cx="6999414" cy="3985973"/>
          </a:xfrm>
        </p:spPr>
        <p:txBody>
          <a:bodyPr>
            <a:normAutofit fontScale="92500" lnSpcReduction="20000"/>
          </a:bodyPr>
          <a:lstStyle/>
          <a:p>
            <a:r>
              <a:rPr lang="es-ES" sz="1800" dirty="0"/>
              <a:t>Principalmente una experiencia positiva para la Unión Europea.</a:t>
            </a:r>
          </a:p>
          <a:p>
            <a:r>
              <a:rPr lang="es-ES" sz="1800" dirty="0"/>
              <a:t>Los temores previos a la ampliación de la libre movilidad laboral de los nuevos ciudadanos de la UE no están justificados.</a:t>
            </a:r>
          </a:p>
          <a:p>
            <a:r>
              <a:rPr lang="es-ES" sz="1800" dirty="0"/>
              <a:t>Sin efectos perjudiciales económicamente significativos en los mercados laborales de los países receptores.</a:t>
            </a:r>
          </a:p>
          <a:p>
            <a:r>
              <a:rPr lang="es-ES" sz="1800" dirty="0"/>
              <a:t>No hay evidencia de compras de bienestar estadísticamente significativas (</a:t>
            </a:r>
            <a:r>
              <a:rPr lang="es-ES" sz="1800" dirty="0" err="1"/>
              <a:t>Kahanec</a:t>
            </a:r>
            <a:r>
              <a:rPr lang="es-ES" sz="1800" dirty="0"/>
              <a:t> y Zimmermann, 2010).</a:t>
            </a:r>
          </a:p>
          <a:p>
            <a:r>
              <a:rPr lang="es-ES" sz="1800" dirty="0"/>
              <a:t>Efectos positivos sobre la productividad de la UE (</a:t>
            </a:r>
            <a:r>
              <a:rPr lang="es-ES" sz="1800" dirty="0" err="1"/>
              <a:t>Kahanec</a:t>
            </a:r>
            <a:r>
              <a:rPr lang="es-ES" sz="1800" dirty="0"/>
              <a:t> y </a:t>
            </a:r>
            <a:r>
              <a:rPr lang="es-ES" sz="1800" dirty="0" err="1"/>
              <a:t>Pytlikova</a:t>
            </a:r>
            <a:r>
              <a:rPr lang="es-ES" sz="1800" dirty="0"/>
              <a:t>, 2013).</a:t>
            </a:r>
          </a:p>
          <a:p>
            <a:r>
              <a:rPr lang="es-ES" sz="1800" dirty="0"/>
              <a:t>Para los países de origen (principalmente de Europa Central y Oriental): riesgos de perder su mano de obra joven y calificada.</a:t>
            </a:r>
          </a:p>
          <a:p>
            <a:r>
              <a:rPr lang="es-ES" sz="1800" dirty="0"/>
              <a:t> La libre movilidad laboral les ha liberado de algunos trabajadores superfluos y de la carga fiscal asociada durante la recesión de finales de la década de 2000 y principios de la de 2010.</a:t>
            </a:r>
          </a:p>
          <a:p>
            <a:r>
              <a:rPr lang="es-ES" sz="1800" dirty="0"/>
              <a:t>Las remesas y la experiencia adquirida en el extranjero son útiles al regreso (</a:t>
            </a:r>
            <a:r>
              <a:rPr lang="es-ES" sz="1800" dirty="0" err="1"/>
              <a:t>Kahanec</a:t>
            </a:r>
            <a:r>
              <a:rPr lang="es-ES" sz="1800" dirty="0"/>
              <a:t> y Fabo, 2013)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713680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4464D8-FD41-4EA2-9094-791BB1112F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DAC8FB-A162-44E3-A606-C855A03A5B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1BDEC81-16A7-4451-B893-C15000083B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9DF772F-A79B-48F9-8B22-3B11AB3068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542" y="729175"/>
            <a:ext cx="7456962" cy="5399650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564" y="900622"/>
            <a:ext cx="7456962" cy="1242214"/>
          </a:xfrm>
        </p:spPr>
        <p:txBody>
          <a:bodyPr anchor="b">
            <a:normAutofit/>
          </a:bodyPr>
          <a:lstStyle/>
          <a:p>
            <a:r>
              <a:rPr lang="es-ES" sz="4100" dirty="0"/>
              <a:t>¡No todas las personas quiere seguir siendo un migrante!</a:t>
            </a:r>
            <a:endParaRPr lang="en-GB" sz="4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2564" y="2142836"/>
            <a:ext cx="7150414" cy="3764301"/>
          </a:xfrm>
        </p:spPr>
        <p:txBody>
          <a:bodyPr>
            <a:normAutofit fontScale="85000" lnSpcReduction="10000"/>
          </a:bodyPr>
          <a:lstStyle/>
          <a:p>
            <a:r>
              <a:rPr lang="es-ES" dirty="0"/>
              <a:t>La migración posterior a la ampliación de trabajadores jóvenes de nuevos Estados miembros a economías europeas más avanzadas muestra disparidades socioeconómicas en una UE ampliada (</a:t>
            </a:r>
            <a:r>
              <a:rPr lang="es-ES" dirty="0" err="1"/>
              <a:t>Kahanec</a:t>
            </a:r>
            <a:r>
              <a:rPr lang="es-ES" dirty="0"/>
              <a:t> y Fabo, 2013).</a:t>
            </a:r>
          </a:p>
          <a:p>
            <a:r>
              <a:rPr lang="es-ES" dirty="0"/>
              <a:t>Algunos jóvenes quieren trabajar durante mucho tiempo en el extranjero.</a:t>
            </a:r>
          </a:p>
          <a:p>
            <a:r>
              <a:rPr lang="es-ES" dirty="0"/>
              <a:t>La mayoría quiere volver a casa.</a:t>
            </a:r>
          </a:p>
          <a:p>
            <a:r>
              <a:rPr lang="es-ES" dirty="0"/>
              <a:t>La educación completa y el estatus familiar parecen ser los factores sociodemográficos clave de la elección entre las dos estrategias (</a:t>
            </a:r>
            <a:r>
              <a:rPr lang="es-ES" dirty="0" err="1"/>
              <a:t>Kahanec</a:t>
            </a:r>
            <a:r>
              <a:rPr lang="es-ES" dirty="0"/>
              <a:t> y Fabo, 2013).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3758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4464D8-FD41-4EA2-9094-791BB1112F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DAC8FB-A162-44E3-A606-C855A03A5B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1BDEC81-16A7-4451-B893-C15000083B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9DF772F-A79B-48F9-8B22-3B11AB3068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542" y="729175"/>
            <a:ext cx="7456962" cy="5399650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436" y="900622"/>
            <a:ext cx="7082542" cy="1242214"/>
          </a:xfrm>
        </p:spPr>
        <p:txBody>
          <a:bodyPr anchor="b">
            <a:normAutofit fontScale="90000"/>
          </a:bodyPr>
          <a:lstStyle/>
          <a:p>
            <a:r>
              <a:rPr lang="es-ES" sz="4800" dirty="0"/>
              <a:t>'Migración de elección' y drenaje de oportunidades</a:t>
            </a: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437" y="2142836"/>
            <a:ext cx="7082542" cy="3764301"/>
          </a:xfrm>
        </p:spPr>
        <p:txBody>
          <a:bodyPr>
            <a:normAutofit/>
          </a:bodyPr>
          <a:lstStyle/>
          <a:p>
            <a:r>
              <a:rPr lang="en-GB" dirty="0"/>
              <a:t> </a:t>
            </a:r>
            <a:r>
              <a:rPr lang="es-ES" dirty="0"/>
              <a:t>Jóvenes migrantes </a:t>
            </a:r>
            <a:r>
              <a:rPr lang="es-ES" dirty="0" err="1"/>
              <a:t>post-ampliación</a:t>
            </a:r>
            <a:r>
              <a:rPr lang="es-ES" dirty="0"/>
              <a:t>: migrantes de "elección" (</a:t>
            </a:r>
            <a:r>
              <a:rPr lang="es-ES" dirty="0" err="1"/>
              <a:t>Kurekova</a:t>
            </a:r>
            <a:r>
              <a:rPr lang="es-ES" dirty="0"/>
              <a:t>, 2011, en </a:t>
            </a:r>
            <a:r>
              <a:rPr lang="es-ES" dirty="0" err="1"/>
              <a:t>Kahanec</a:t>
            </a:r>
            <a:r>
              <a:rPr lang="es-ES" dirty="0"/>
              <a:t> y Fabo, 2013).</a:t>
            </a:r>
          </a:p>
          <a:p>
            <a:r>
              <a:rPr lang="es-ES" dirty="0"/>
              <a:t>¿Quiénes son los migrantes elegidos? Graduados frescos y recientes.</a:t>
            </a:r>
          </a:p>
          <a:p>
            <a:r>
              <a:rPr lang="es-ES" dirty="0"/>
              <a:t>Potencial de </a:t>
            </a:r>
            <a:r>
              <a:rPr lang="es-ES" u="sng" dirty="0"/>
              <a:t>circulación de cerebros </a:t>
            </a:r>
            <a:r>
              <a:rPr lang="es-ES" dirty="0"/>
              <a:t>en lugar de </a:t>
            </a:r>
            <a:r>
              <a:rPr lang="es-ES" i="1" dirty="0"/>
              <a:t>fuga de cerebros </a:t>
            </a:r>
            <a:r>
              <a:rPr lang="es-ES" dirty="0"/>
              <a:t>(</a:t>
            </a:r>
            <a:r>
              <a:rPr lang="es-ES" dirty="0" err="1"/>
              <a:t>Kahanec</a:t>
            </a:r>
            <a:r>
              <a:rPr lang="es-ES" dirty="0"/>
              <a:t> y Fabo, 2013).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3332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4464D8-FD41-4EA2-9094-791BB1112F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DAC8FB-A162-44E3-A606-C855A03A5B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1BDEC81-16A7-4451-B893-C15000083B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9DF772F-A79B-48F9-8B22-3B11AB3068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542" y="729175"/>
            <a:ext cx="7456962" cy="5399650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1966" y="900622"/>
            <a:ext cx="6611012" cy="826578"/>
          </a:xfrm>
        </p:spPr>
        <p:txBody>
          <a:bodyPr anchor="b">
            <a:normAutofit/>
          </a:bodyPr>
          <a:lstStyle/>
          <a:p>
            <a:r>
              <a:rPr lang="en-GB" sz="4800" dirty="0"/>
              <a:t>UE y </a:t>
            </a:r>
            <a:r>
              <a:rPr lang="en-GB" sz="4800" dirty="0" err="1"/>
              <a:t>migración</a:t>
            </a: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543" y="1828800"/>
            <a:ext cx="7264436" cy="4078337"/>
          </a:xfrm>
        </p:spPr>
        <p:txBody>
          <a:bodyPr>
            <a:normAutofit fontScale="92500" lnSpcReduction="10000"/>
          </a:bodyPr>
          <a:lstStyle/>
          <a:p>
            <a:r>
              <a:rPr lang="es-ES" sz="2400" dirty="0"/>
              <a:t>Desde 2016, la Comisión Europea ha apoyado a los Estados miembros de la UE en sus esfuerzos por integrar a los migrantes en sus sistemas de educación y formación, desde la educación y el cuidado de la primera infancia hasta la educación superior. </a:t>
            </a:r>
            <a:r>
              <a:rPr lang="es-ES" sz="2400" b="1" dirty="0"/>
              <a:t>El plan de acción de la Comisión sobre la integración de los nacionales de terceros países </a:t>
            </a:r>
            <a:r>
              <a:rPr lang="es-ES" sz="2400" dirty="0"/>
              <a:t>identificó tres prioridades para la educación:</a:t>
            </a:r>
          </a:p>
          <a:p>
            <a:r>
              <a:rPr lang="es-ES" sz="2400" dirty="0"/>
              <a:t>Integrar a los migrantes recién llegados en las estructuras educativas generales lo antes posible.</a:t>
            </a:r>
          </a:p>
          <a:p>
            <a:r>
              <a:rPr lang="es-ES" sz="2400" dirty="0"/>
              <a:t>para prevenir el bajo rendimiento entre los migrantes</a:t>
            </a:r>
          </a:p>
          <a:p>
            <a:r>
              <a:rPr lang="es-ES" sz="2400" dirty="0"/>
              <a:t>prevenir la exclusión social y fomentar el diálogo intercultural.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4816024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015D7F-63A8-4ABB-8A20-7806C7703C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51A8D27-202B-4B8A-9DC2-1379034547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332A719-8055-492B-9B72-3D654C09F0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5F81162-7738-4BC8-BA5D-ADEFD7F2D1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03042" y="-1044"/>
            <a:ext cx="6175647" cy="6859043"/>
          </a:xfrm>
          <a:prstGeom prst="rect">
            <a:avLst/>
          </a:prstGeom>
          <a:solidFill>
            <a:schemeClr val="bg1"/>
          </a:solidFill>
          <a:ln w="1206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8" y="555128"/>
            <a:ext cx="5465463" cy="2226440"/>
          </a:xfrm>
        </p:spPr>
        <p:txBody>
          <a:bodyPr anchor="b">
            <a:normAutofit/>
          </a:bodyPr>
          <a:lstStyle/>
          <a:p>
            <a:pPr algn="ctr"/>
            <a:r>
              <a:rPr lang="en-IE" sz="4800"/>
              <a:t>Estrategia Europa 2020</a:t>
            </a:r>
            <a:endParaRPr lang="en-GB" sz="4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5848" y="2959729"/>
            <a:ext cx="5465463" cy="3341075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IE" sz="1800"/>
              <a:t>“…</a:t>
            </a:r>
            <a:r>
              <a:rPr lang="es-ES" sz="1800" i="1"/>
              <a:t> mejores niveles educativos ayudan a la empleabilidad y el progreso en el aumento de la tasa de empleo ayuda a reducir la pobreza</a:t>
            </a:r>
            <a:r>
              <a:rPr lang="en-IE" sz="1800"/>
              <a:t>” (European Commission, 2010: 9)</a:t>
            </a:r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5743295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8015D7F-63A8-4ABB-8A20-7806C7703C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51A8D27-202B-4B8A-9DC2-1379034547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332A719-8055-492B-9B72-3D654C09F0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5F81162-7738-4BC8-BA5D-ADEFD7F2D1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03042" y="-1044"/>
            <a:ext cx="6175647" cy="6859043"/>
          </a:xfrm>
          <a:prstGeom prst="rect">
            <a:avLst/>
          </a:prstGeom>
          <a:solidFill>
            <a:schemeClr val="bg1"/>
          </a:solidFill>
          <a:ln w="1206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1382" y="555128"/>
            <a:ext cx="5999929" cy="1430690"/>
          </a:xfrm>
        </p:spPr>
        <p:txBody>
          <a:bodyPr anchor="b">
            <a:normAutofit/>
          </a:bodyPr>
          <a:lstStyle/>
          <a:p>
            <a:pPr algn="ctr"/>
            <a:r>
              <a:rPr lang="en-GB" sz="4800" b="1" dirty="0">
                <a:hlinkClick r:id="rId3"/>
              </a:rPr>
              <a:t>Towards a European Education Area by 2025</a:t>
            </a: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5012" y="2858129"/>
            <a:ext cx="5465463" cy="3341075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s-ES" dirty="0"/>
              <a:t>Particularmente después de la pandemia de COVID-19, es esencial evitar que las barreras estructurales para el aprendizaje y </a:t>
            </a:r>
            <a:r>
              <a:rPr lang="es-ES" dirty="0">
                <a:hlinkClick r:id="rId4" action="ppaction://hlinkfile"/>
              </a:rPr>
              <a:t>el desarrollo de habilidades</a:t>
            </a:r>
            <a:r>
              <a:rPr lang="es-ES" dirty="0"/>
              <a:t> afecten </a:t>
            </a:r>
            <a:r>
              <a:rPr lang="es-ES" b="1" dirty="0"/>
              <a:t>las perspectivas de empleo </a:t>
            </a:r>
            <a:r>
              <a:rPr lang="es-ES" dirty="0"/>
              <a:t>de los ciudadanos y su participación en la sociedad.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00922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F995063-C99E-4035-9D65-4CB27810F9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D632E6E-09F6-4CB8-8438-22C1233D8E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2029E5A-94A7-4C3B-9B0D-2BED2CE4B2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930C4F6-F527-4F1A-A7E7-B50F032E36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75000"/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200" y="907143"/>
            <a:ext cx="2951163" cy="4861832"/>
          </a:xfrm>
        </p:spPr>
        <p:txBody>
          <a:bodyPr anchor="t">
            <a:normAutofit/>
          </a:bodyPr>
          <a:lstStyle/>
          <a:p>
            <a:r>
              <a:rPr lang="en-GB" sz="3700"/>
              <a:t>Universidades europeas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25" y="1825625"/>
            <a:ext cx="6734175" cy="4001861"/>
          </a:xfrm>
        </p:spPr>
        <p:txBody>
          <a:bodyPr anchor="b">
            <a:normAutofit fontScale="92500" lnSpcReduction="20000"/>
          </a:bodyPr>
          <a:lstStyle/>
          <a:p>
            <a:r>
              <a:rPr lang="es-ES" dirty="0">
                <a:solidFill>
                  <a:schemeClr val="tx1">
                    <a:alpha val="60000"/>
                  </a:schemeClr>
                </a:solidFill>
              </a:rPr>
              <a:t>Establecido por el clero español en los centros coloniales de América del Sur y Central a mediados del siglo XVI.</a:t>
            </a:r>
          </a:p>
          <a:p>
            <a:r>
              <a:rPr lang="es-ES" dirty="0">
                <a:solidFill>
                  <a:schemeClr val="tx1">
                    <a:alpha val="60000"/>
                  </a:schemeClr>
                </a:solidFill>
              </a:rPr>
              <a:t>Establecido para impulsar la misión cristiana entre la población indígena y satisfacer la demanda de mano de obra administrativa para el imperio en expansión (Peters 2017).</a:t>
            </a:r>
          </a:p>
          <a:p>
            <a:r>
              <a:rPr lang="es-ES" dirty="0">
                <a:solidFill>
                  <a:schemeClr val="tx1">
                    <a:alpha val="60000"/>
                  </a:schemeClr>
                </a:solidFill>
              </a:rPr>
              <a:t>El motivo principal de la ES colonial británica durante el siglo XIX y principios del XX fue producir élites locales capaces de facilitar la administración colonial en lugar de "iluminar" a las sociedades indígenas (</a:t>
            </a:r>
            <a:r>
              <a:rPr lang="es-ES" dirty="0" err="1">
                <a:solidFill>
                  <a:schemeClr val="tx1">
                    <a:alpha val="60000"/>
                  </a:schemeClr>
                </a:solidFill>
              </a:rPr>
              <a:t>Woldegiorgis</a:t>
            </a:r>
            <a:r>
              <a:rPr lang="es-ES" dirty="0">
                <a:solidFill>
                  <a:schemeClr val="tx1">
                    <a:alpha val="60000"/>
                  </a:schemeClr>
                </a:solidFill>
              </a:rPr>
              <a:t>, 2017 y Hall, 2008).</a:t>
            </a:r>
            <a:endParaRPr lang="en-GB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9737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F995063-C99E-4035-9D65-4CB27810F9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D632E6E-09F6-4CB8-8438-22C1233D8E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2029E5A-94A7-4C3B-9B0D-2BED2CE4B2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930C4F6-F527-4F1A-A7E7-B50F032E36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75000"/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200" y="907143"/>
            <a:ext cx="2951163" cy="4861832"/>
          </a:xfrm>
        </p:spPr>
        <p:txBody>
          <a:bodyPr anchor="t">
            <a:normAutofit/>
          </a:bodyPr>
          <a:lstStyle/>
          <a:p>
            <a:r>
              <a:rPr lang="es-ES" sz="4000"/>
              <a:t>Expansión universitaria posterior a la Segunda Guerra Mundial</a:t>
            </a:r>
            <a:endParaRPr lang="en-GB" sz="40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25" y="1825625"/>
            <a:ext cx="6734175" cy="4001861"/>
          </a:xfrm>
        </p:spPr>
        <p:txBody>
          <a:bodyPr anchor="b">
            <a:normAutofit fontScale="92500" lnSpcReduction="10000"/>
          </a:bodyPr>
          <a:lstStyle/>
          <a:p>
            <a:r>
              <a:rPr lang="es-ES" sz="3600" dirty="0">
                <a:solidFill>
                  <a:schemeClr val="tx1">
                    <a:alpha val="60000"/>
                  </a:schemeClr>
                </a:solidFill>
              </a:rPr>
              <a:t>La reputación actual se basa en los restos imperiales, las relaciones de poder y los flujos desde las colonias hacia el centro imperial (por ejemplo, Reino Unido).</a:t>
            </a:r>
          </a:p>
          <a:p>
            <a:r>
              <a:rPr lang="es-ES" sz="3600" dirty="0">
                <a:solidFill>
                  <a:schemeClr val="tx1">
                    <a:alpha val="60000"/>
                  </a:schemeClr>
                </a:solidFill>
              </a:rPr>
              <a:t>EE. UU., Reino Unido y Francia: todavía se mantienen como líderes en producción de líderes mundiales (</a:t>
            </a:r>
            <a:r>
              <a:rPr lang="es-ES" sz="3600" dirty="0" err="1">
                <a:solidFill>
                  <a:schemeClr val="tx1">
                    <a:alpha val="60000"/>
                  </a:schemeClr>
                </a:solidFill>
              </a:rPr>
              <a:t>Busby</a:t>
            </a:r>
            <a:r>
              <a:rPr lang="es-ES" sz="3600" dirty="0">
                <a:solidFill>
                  <a:schemeClr val="tx1">
                    <a:alpha val="60000"/>
                  </a:schemeClr>
                </a:solidFill>
              </a:rPr>
              <a:t>, 2018).</a:t>
            </a:r>
            <a:endParaRPr lang="en-GB" sz="3600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506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¿Qué importancia cree que tiene la migración en la UE? </a:t>
            </a:r>
          </a:p>
          <a:p>
            <a:pPr marL="0" indent="0">
              <a:buNone/>
            </a:pPr>
            <a:r>
              <a:rPr lang="es-ES" dirty="0"/>
              <a:t>¿Más / menos del 10%?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60955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F995063-C99E-4035-9D65-4CB27810F9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D632E6E-09F6-4CB8-8438-22C1233D8E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2029E5A-94A7-4C3B-9B0D-2BED2CE4B2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930C4F6-F527-4F1A-A7E7-B50F032E36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75000"/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200" y="907143"/>
            <a:ext cx="2951163" cy="4861832"/>
          </a:xfrm>
        </p:spPr>
        <p:txBody>
          <a:bodyPr anchor="t">
            <a:normAutofit/>
          </a:bodyPr>
          <a:lstStyle/>
          <a:p>
            <a:r>
              <a:rPr lang="en-GB" sz="3100"/>
              <a:t>Estudiantes migrantes frente a "estudiantes internacionales".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5819" y="1052945"/>
            <a:ext cx="6827982" cy="4774541"/>
          </a:xfrm>
        </p:spPr>
        <p:txBody>
          <a:bodyPr anchor="b">
            <a:normAutofit fontScale="92500" lnSpcReduction="20000"/>
          </a:bodyPr>
          <a:lstStyle/>
          <a:p>
            <a:r>
              <a:rPr lang="es-ES" dirty="0">
                <a:solidFill>
                  <a:schemeClr val="tx1">
                    <a:alpha val="60000"/>
                  </a:schemeClr>
                </a:solidFill>
              </a:rPr>
              <a:t>¿"Estudiantes migrantes" o "estudiantes internacionales"?</a:t>
            </a:r>
          </a:p>
          <a:p>
            <a:r>
              <a:rPr lang="es-ES" dirty="0">
                <a:solidFill>
                  <a:schemeClr val="tx1">
                    <a:alpha val="60000"/>
                  </a:schemeClr>
                </a:solidFill>
              </a:rPr>
              <a:t> Estudiantes internacionales: énfasis en la nacionalidad como el único determinante de los estudiantes móviles trans e internacionalmente.</a:t>
            </a:r>
          </a:p>
          <a:p>
            <a:r>
              <a:rPr lang="es-ES" dirty="0">
                <a:solidFill>
                  <a:schemeClr val="tx1">
                    <a:alpha val="60000"/>
                  </a:schemeClr>
                </a:solidFill>
              </a:rPr>
              <a:t>No tiene en cuenta la compleja configuración de </a:t>
            </a:r>
            <a:r>
              <a:rPr lang="es-ES" u="sng" dirty="0">
                <a:solidFill>
                  <a:schemeClr val="tx1">
                    <a:alpha val="60000"/>
                  </a:schemeClr>
                </a:solidFill>
              </a:rPr>
              <a:t>las identidades de los estudiantes</a:t>
            </a:r>
            <a:r>
              <a:rPr lang="es-ES" dirty="0">
                <a:solidFill>
                  <a:schemeClr val="tx1">
                    <a:alpha val="60000"/>
                  </a:schemeClr>
                </a:solidFill>
              </a:rPr>
              <a:t> más allá de la nacionalidad (es decir, en relación con la edad, la etnia, el género, el lugar, etc.) e igualmente tiende a pasar por alto las formas en que la migración de estudiantes está vinculada a otras formas concurrentes de </a:t>
            </a:r>
            <a:r>
              <a:rPr lang="es-ES" u="sng" dirty="0">
                <a:solidFill>
                  <a:schemeClr val="tx1">
                    <a:alpha val="60000"/>
                  </a:schemeClr>
                </a:solidFill>
              </a:rPr>
              <a:t>migración global </a:t>
            </a:r>
            <a:r>
              <a:rPr lang="es-ES" dirty="0">
                <a:solidFill>
                  <a:schemeClr val="tx1">
                    <a:alpha val="60000"/>
                  </a:schemeClr>
                </a:solidFill>
              </a:rPr>
              <a:t>( </a:t>
            </a:r>
            <a:r>
              <a:rPr lang="es-ES" dirty="0" err="1">
                <a:solidFill>
                  <a:schemeClr val="tx1">
                    <a:alpha val="60000"/>
                  </a:schemeClr>
                </a:solidFill>
              </a:rPr>
              <a:t>Ploner</a:t>
            </a:r>
            <a:r>
              <a:rPr lang="es-ES" dirty="0">
                <a:solidFill>
                  <a:schemeClr val="tx1">
                    <a:alpha val="60000"/>
                  </a:schemeClr>
                </a:solidFill>
              </a:rPr>
              <a:t> 2017).</a:t>
            </a:r>
            <a:endParaRPr lang="en-GB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801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6F1F2C8-798B-4CCE-A851-94AFAF350B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908" y="1220919"/>
            <a:ext cx="5425781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¿Es la educación superior europea un subproducto del colonialismo? Si es así, ¿cómo se logra esto?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55E9CD0-04B0-4A3C-B291-AD913379C7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DD8BF3B-6066-418C-8D1A-75C5E396FC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Block Arc 12">
            <a:extLst>
              <a:ext uri="{FF2B5EF4-FFF2-40B4-BE49-F238E27FC236}">
                <a16:creationId xmlns:a16="http://schemas.microsoft.com/office/drawing/2014/main" id="{80BC66F9-7A74-4286-AD22-1174052CC2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02394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8142CC3-2B5C-48E6-9DF0-6C8ACBAF23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B2D303B-3DD0-4319-9EAD-361847FEC7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6A89C79-8EF3-4AF9-B3D9-59A883F41C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EFE5CE34-4543-42E5-B82C-1F3D12422C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2AF41FE-63D7-4695-81D2-66D2510E44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9966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Clasificaciones y relaciones de poder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s-ES" dirty="0"/>
              <a:t>El impulso para ganar prestigio y así 'pertenecer' al mercado global de la ES </a:t>
            </a:r>
            <a:r>
              <a:rPr lang="es-ES" dirty="0" err="1"/>
              <a:t>es</a:t>
            </a:r>
            <a:r>
              <a:rPr lang="es-ES" dirty="0"/>
              <a:t> profundamente problemático, ya que “[p] </a:t>
            </a:r>
            <a:r>
              <a:rPr lang="es-ES" dirty="0" err="1"/>
              <a:t>restige</a:t>
            </a:r>
            <a:r>
              <a:rPr lang="es-ES" dirty="0"/>
              <a:t> ... se distribuye por criterios estrechos producidos a través de perspectivas de 'excelencia' orientadas hacia occidente, neoliberales y neocoloniales de 'excelencia' en los campos de la docencia y la investigación ”(</a:t>
            </a:r>
            <a:r>
              <a:rPr lang="es-ES" dirty="0" err="1"/>
              <a:t>Gyamera</a:t>
            </a:r>
            <a:r>
              <a:rPr lang="es-ES" dirty="0"/>
              <a:t> y </a:t>
            </a:r>
            <a:r>
              <a:rPr lang="es-ES" dirty="0" err="1"/>
              <a:t>Burke</a:t>
            </a:r>
            <a:r>
              <a:rPr lang="es-ES" dirty="0"/>
              <a:t>, 2018, 253–54).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66282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Guerras del conocimiento y </a:t>
            </a:r>
            <a:r>
              <a:rPr lang="es-ES" dirty="0" err="1"/>
              <a:t>epistimicidio</a:t>
            </a:r>
            <a:r>
              <a:rPr lang="es-ES" dirty="0"/>
              <a:t> sistémico </a:t>
            </a:r>
            <a:r>
              <a:rPr lang="en-GB" dirty="0"/>
              <a:t>(de Sousa Santos, 2016)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838200" y="2050376"/>
            <a:ext cx="10515600" cy="3901837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... uno de los efectos más destructivos del </a:t>
            </a:r>
            <a:r>
              <a:rPr lang="es-E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colonialismo</a:t>
            </a:r>
            <a:r>
              <a:rPr lang="es-E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fue la </a:t>
            </a:r>
            <a:r>
              <a:rPr lang="es-ES" alt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subyugación del conocimiento local </a:t>
            </a:r>
            <a:r>
              <a:rPr lang="es-E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 la </a:t>
            </a:r>
            <a:r>
              <a:rPr lang="es-ES" alt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promoción del conocimiento occidental </a:t>
            </a:r>
            <a:r>
              <a:rPr lang="es-E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como conocimiento universal. Los académicos europeos han trabajado duro durante siglos para borrar las contribuciones históricas, intelectuales y culturales de África y otras partes del mundo "no occidental" a nuestra humanidad común. Lo han hecho como parte del proyecto supremacista blanco (</a:t>
            </a:r>
            <a:r>
              <a:rPr lang="es-E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Heleta</a:t>
            </a:r>
            <a:r>
              <a:rPr lang="es-E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2016).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317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La representación del Otro (es decir, estudiante internacional)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/>
              <a:t> </a:t>
            </a:r>
            <a:r>
              <a:rPr lang="es-ES" dirty="0"/>
              <a:t>Visto como pasivo y sin voz fuerte.</a:t>
            </a:r>
          </a:p>
          <a:p>
            <a:pPr>
              <a:lnSpc>
                <a:spcPct val="150000"/>
              </a:lnSpc>
            </a:pPr>
            <a:r>
              <a:rPr lang="es-ES" dirty="0"/>
              <a:t>Lentes heteronormativa: ’no son como nosotros’.</a:t>
            </a:r>
          </a:p>
          <a:p>
            <a:pPr>
              <a:lnSpc>
                <a:spcPct val="150000"/>
              </a:lnSpc>
            </a:pPr>
            <a:r>
              <a:rPr lang="es-ES" dirty="0"/>
              <a:t>Pero los estudiantes internacionales no solo se están ajustando pasivamente a entornos sociales y educativos desconocidos, sino que eligen y utilizan activamente la movilidad para alterar y coordinar su "espacio de posibles" (</a:t>
            </a:r>
            <a:r>
              <a:rPr lang="es-ES" dirty="0" err="1"/>
              <a:t>Marginson</a:t>
            </a:r>
            <a:r>
              <a:rPr lang="es-ES" dirty="0"/>
              <a:t>, 2014).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784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F995063-C99E-4035-9D65-4CB27810F9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D632E6E-09F6-4CB8-8438-22C1233D8E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2029E5A-94A7-4C3B-9B0D-2BED2CE4B2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930C4F6-F527-4F1A-A7E7-B50F032E36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75000"/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200" y="907143"/>
            <a:ext cx="2951163" cy="4861832"/>
          </a:xfrm>
        </p:spPr>
        <p:txBody>
          <a:bodyPr anchor="t">
            <a:normAutofit/>
          </a:bodyPr>
          <a:lstStyle/>
          <a:p>
            <a:r>
              <a:rPr lang="en-GB" sz="3400"/>
              <a:t>Migración de estudiantes internacionales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25" y="1825625"/>
            <a:ext cx="6734175" cy="4001861"/>
          </a:xfrm>
        </p:spPr>
        <p:txBody>
          <a:bodyPr anchor="b">
            <a:normAutofit fontScale="92500" lnSpcReduction="10000"/>
          </a:bodyPr>
          <a:lstStyle/>
          <a:p>
            <a:pPr marL="0" indent="0">
              <a:buNone/>
            </a:pPr>
            <a:r>
              <a:rPr lang="es-ES" sz="4000" dirty="0">
                <a:solidFill>
                  <a:schemeClr val="tx1">
                    <a:alpha val="60000"/>
                  </a:schemeClr>
                </a:solidFill>
              </a:rPr>
              <a:t>¿Un subproducto "normal" de la globalización neoliberal o parte de esferas polémicas y desiguales de conocimiento y poder que los estudiantes migrantes internacionales atraviesan y habitan (</a:t>
            </a:r>
            <a:r>
              <a:rPr lang="es-ES" sz="4000" dirty="0" err="1">
                <a:solidFill>
                  <a:schemeClr val="tx1">
                    <a:alpha val="60000"/>
                  </a:schemeClr>
                </a:solidFill>
              </a:rPr>
              <a:t>Rizvi</a:t>
            </a:r>
            <a:r>
              <a:rPr lang="es-ES" sz="4000" dirty="0">
                <a:solidFill>
                  <a:schemeClr val="tx1">
                    <a:alpha val="60000"/>
                  </a:schemeClr>
                </a:solidFill>
              </a:rPr>
              <a:t> et al. 2006; Stein y Andreotti 2016)?</a:t>
            </a:r>
            <a:endParaRPr lang="en-GB" sz="4000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9003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F995063-C99E-4035-9D65-4CB27810F9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D632E6E-09F6-4CB8-8438-22C1233D8E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2029E5A-94A7-4C3B-9B0D-2BED2CE4B2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930C4F6-F527-4F1A-A7E7-B50F032E36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75000"/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200" y="907143"/>
            <a:ext cx="2951163" cy="4861832"/>
          </a:xfrm>
        </p:spPr>
        <p:txBody>
          <a:bodyPr anchor="t">
            <a:normAutofit/>
          </a:bodyPr>
          <a:lstStyle/>
          <a:p>
            <a:r>
              <a:rPr lang="en-GB" sz="4000"/>
              <a:t>"Herencia poscolonial" 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25" y="1825625"/>
            <a:ext cx="6734175" cy="4001861"/>
          </a:xfrm>
        </p:spPr>
        <p:txBody>
          <a:bodyPr anchor="b">
            <a:normAutofit/>
          </a:bodyPr>
          <a:lstStyle/>
          <a:p>
            <a:r>
              <a:rPr lang="es-ES" sz="3200" dirty="0">
                <a:solidFill>
                  <a:schemeClr val="tx1">
                    <a:alpha val="60000"/>
                  </a:schemeClr>
                </a:solidFill>
              </a:rPr>
              <a:t>"Herencia poscolonial" para referirse a un conjunto complejo de procesos, políticas, prácticas y estructuras de sentimiento que impregnan la migración internacional de estudiantes a la ES europea (y "occidental" más amplia) en la actualidad (</a:t>
            </a:r>
            <a:r>
              <a:rPr lang="es-ES" sz="3200" dirty="0" err="1">
                <a:solidFill>
                  <a:schemeClr val="tx1">
                    <a:alpha val="60000"/>
                  </a:schemeClr>
                </a:solidFill>
              </a:rPr>
              <a:t>Ploner</a:t>
            </a:r>
            <a:r>
              <a:rPr lang="es-ES" sz="3200" dirty="0">
                <a:solidFill>
                  <a:schemeClr val="tx1">
                    <a:alpha val="60000"/>
                  </a:schemeClr>
                </a:solidFill>
              </a:rPr>
              <a:t> y Nada, 2020).</a:t>
            </a:r>
            <a:endParaRPr lang="en-GB" sz="3200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8353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F995063-C99E-4035-9D65-4CB27810F9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D632E6E-09F6-4CB8-8438-22C1233D8E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2029E5A-94A7-4C3B-9B0D-2BED2CE4B2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930C4F6-F527-4F1A-A7E7-B50F032E36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75000"/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200" y="907143"/>
            <a:ext cx="2951163" cy="4861832"/>
          </a:xfrm>
        </p:spPr>
        <p:txBody>
          <a:bodyPr anchor="t">
            <a:normAutofit/>
          </a:bodyPr>
          <a:lstStyle/>
          <a:p>
            <a:r>
              <a:rPr lang="en-GB" sz="4000"/>
              <a:t>‘Herencia poscolonial’II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25" y="1825625"/>
            <a:ext cx="6734175" cy="4001861"/>
          </a:xfrm>
        </p:spPr>
        <p:txBody>
          <a:bodyPr anchor="b">
            <a:normAutofit fontScale="92500" lnSpcReduction="20000"/>
          </a:bodyPr>
          <a:lstStyle/>
          <a:p>
            <a:r>
              <a:rPr lang="es-ES" dirty="0">
                <a:solidFill>
                  <a:schemeClr val="tx1">
                    <a:alpha val="60000"/>
                  </a:schemeClr>
                </a:solidFill>
              </a:rPr>
              <a:t>Manifestaciones materiales "disonantes" y recuerdos "incómodos" del poder y la violencia ejercidos por los opresores coloniales sobre sus "súbditos" coloniales (</a:t>
            </a:r>
            <a:r>
              <a:rPr lang="es-ES" dirty="0" err="1">
                <a:solidFill>
                  <a:schemeClr val="tx1">
                    <a:alpha val="60000"/>
                  </a:schemeClr>
                </a:solidFill>
              </a:rPr>
              <a:t>Giblin</a:t>
            </a:r>
            <a:r>
              <a:rPr lang="es-ES" dirty="0">
                <a:solidFill>
                  <a:schemeClr val="tx1">
                    <a:alpha val="60000"/>
                  </a:schemeClr>
                </a:solidFill>
              </a:rPr>
              <a:t> 2015).</a:t>
            </a:r>
          </a:p>
          <a:p>
            <a:r>
              <a:rPr lang="es-ES" dirty="0">
                <a:solidFill>
                  <a:schemeClr val="tx1">
                    <a:alpha val="60000"/>
                  </a:schemeClr>
                </a:solidFill>
              </a:rPr>
              <a:t>No es una forma de dominación unidireccional.</a:t>
            </a:r>
          </a:p>
          <a:p>
            <a:r>
              <a:rPr lang="es-ES" dirty="0">
                <a:solidFill>
                  <a:schemeClr val="tx1">
                    <a:alpha val="60000"/>
                  </a:schemeClr>
                </a:solidFill>
              </a:rPr>
              <a:t>El conocimiento se </a:t>
            </a:r>
            <a:r>
              <a:rPr lang="es-ES" dirty="0" err="1">
                <a:solidFill>
                  <a:schemeClr val="tx1">
                    <a:alpha val="60000"/>
                  </a:schemeClr>
                </a:solidFill>
              </a:rPr>
              <a:t>co-construye</a:t>
            </a:r>
            <a:r>
              <a:rPr lang="es-ES" dirty="0">
                <a:solidFill>
                  <a:schemeClr val="tx1">
                    <a:alpha val="60000"/>
                  </a:schemeClr>
                </a:solidFill>
              </a:rPr>
              <a:t> recíprocamente y abre terceros espacios y zonas de contacto en las que la identidad, la cultura y la memoria se (re) negocian constantemente (</a:t>
            </a:r>
            <a:r>
              <a:rPr lang="es-ES" dirty="0" err="1">
                <a:solidFill>
                  <a:schemeClr val="tx1">
                    <a:alpha val="60000"/>
                  </a:schemeClr>
                </a:solidFill>
              </a:rPr>
              <a:t>Bhabha</a:t>
            </a:r>
            <a:r>
              <a:rPr lang="es-ES" dirty="0">
                <a:solidFill>
                  <a:schemeClr val="tx1">
                    <a:alpha val="60000"/>
                  </a:schemeClr>
                </a:solidFill>
              </a:rPr>
              <a:t> 1994; Pratt 1992) (ver el movimiento "Rhodes </a:t>
            </a:r>
            <a:r>
              <a:rPr lang="es-ES" dirty="0" err="1">
                <a:solidFill>
                  <a:schemeClr val="tx1">
                    <a:alpha val="60000"/>
                  </a:schemeClr>
                </a:solidFill>
              </a:rPr>
              <a:t>Must</a:t>
            </a:r>
            <a:r>
              <a:rPr lang="es-ES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s-ES" dirty="0" err="1">
                <a:solidFill>
                  <a:schemeClr val="tx1">
                    <a:alpha val="60000"/>
                  </a:schemeClr>
                </a:solidFill>
              </a:rPr>
              <a:t>Fall</a:t>
            </a:r>
            <a:r>
              <a:rPr lang="es-ES" dirty="0">
                <a:solidFill>
                  <a:schemeClr val="tx1">
                    <a:alpha val="60000"/>
                  </a:schemeClr>
                </a:solidFill>
              </a:rPr>
              <a:t>").</a:t>
            </a:r>
            <a:endParaRPr lang="en-GB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2528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802" y="350196"/>
            <a:ext cx="6304015" cy="1624520"/>
          </a:xfrm>
        </p:spPr>
        <p:txBody>
          <a:bodyPr anchor="ctr">
            <a:normAutofit/>
          </a:bodyPr>
          <a:lstStyle/>
          <a:p>
            <a:r>
              <a:rPr lang="en-GB" sz="4000" dirty="0"/>
              <a:t>‘</a:t>
            </a:r>
            <a:r>
              <a:rPr lang="en-GB" sz="4000" dirty="0" err="1"/>
              <a:t>Herencia</a:t>
            </a:r>
            <a:r>
              <a:rPr lang="en-GB" sz="4000" dirty="0"/>
              <a:t> </a:t>
            </a:r>
            <a:r>
              <a:rPr lang="en-GB" sz="4000" dirty="0" err="1"/>
              <a:t>poscolonial</a:t>
            </a:r>
            <a:r>
              <a:rPr lang="en-GB" sz="4000" dirty="0"/>
              <a:t>’ III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802" y="1690256"/>
            <a:ext cx="5786780" cy="4666094"/>
          </a:xfrm>
        </p:spPr>
        <p:txBody>
          <a:bodyPr anchor="ctr">
            <a:normAutofit fontScale="92500" lnSpcReduction="10000"/>
          </a:bodyPr>
          <a:lstStyle/>
          <a:p>
            <a:r>
              <a:rPr lang="en-GB" sz="2400" dirty="0"/>
              <a:t> </a:t>
            </a:r>
            <a:r>
              <a:rPr lang="es-ES" sz="2400" dirty="0"/>
              <a:t>En la globalización neoliberal, la movilización continua de la herencia poscolonial = vinculada a movilidades sin precedentes de personas, ideas, datos y recuerdos (es decir, a través de la diáspora, la migración, el turismo, la educación internacional) (</a:t>
            </a:r>
            <a:r>
              <a:rPr lang="es-ES" sz="2400" dirty="0" err="1"/>
              <a:t>Ploner</a:t>
            </a:r>
            <a:r>
              <a:rPr lang="es-ES" sz="2400" dirty="0"/>
              <a:t> y Nada, 2020).</a:t>
            </a:r>
          </a:p>
          <a:p>
            <a:r>
              <a:rPr lang="es-ES" sz="2400" dirty="0"/>
              <a:t>Nuevos espacios interculturales e híbridos donde la geopolítica del poder poscolonial se cruza con las dimensiones vividas y emocionales de la cultura, la memoria y la pertenencia (</a:t>
            </a:r>
            <a:r>
              <a:rPr lang="es-ES" sz="2400" dirty="0" err="1"/>
              <a:t>Delanty</a:t>
            </a:r>
            <a:r>
              <a:rPr lang="es-ES" sz="2400" dirty="0"/>
              <a:t> 2018; </a:t>
            </a:r>
            <a:r>
              <a:rPr lang="es-ES" sz="2400" dirty="0" err="1"/>
              <a:t>Marschall</a:t>
            </a:r>
            <a:r>
              <a:rPr lang="es-ES" sz="2400" dirty="0"/>
              <a:t> 2018).</a:t>
            </a:r>
          </a:p>
          <a:p>
            <a:r>
              <a:rPr lang="es-ES" sz="2400" dirty="0"/>
              <a:t>¿Cómo continúan ubicándose las prácticas sociales, políticas, económicas y culturales dentro de los procesos de dominación cultural en la ES internacional?</a:t>
            </a:r>
            <a:endParaRPr lang="en-GB" sz="2400" dirty="0"/>
          </a:p>
        </p:txBody>
      </p:sp>
      <p:pic>
        <p:nvPicPr>
          <p:cNvPr id="13" name="Picture 12" descr="3D square and rectangle">
            <a:extLst>
              <a:ext uri="{FF2B5EF4-FFF2-40B4-BE49-F238E27FC236}">
                <a16:creationId xmlns:a16="http://schemas.microsoft.com/office/drawing/2014/main" id="{BB4E58E6-28D7-81BE-EF52-A782CD4E4F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584" r="29014" b="1"/>
          <a:stretch/>
        </p:blipFill>
        <p:spPr>
          <a:xfrm>
            <a:off x="7551920" y="1"/>
            <a:ext cx="46469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8270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ES" dirty="0"/>
              <a:t>Más allá de la universidad colonial</a:t>
            </a:r>
            <a:endParaRPr lang="en-GB" dirty="0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Más allá de los planes de estudio eurocéntricos y los enfoques monoculturales</a:t>
            </a: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HE descolonizado</a:t>
            </a:r>
          </a:p>
          <a:p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Co-construcción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del conocimiento, no apropiación</a:t>
            </a: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Aprendizaje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pluriversal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Paulson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, 2019)</a:t>
            </a:r>
          </a:p>
          <a:p>
            <a:r>
              <a:rPr kumimoji="0" lang="es-E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Educación para la ciudadanía global </a:t>
            </a:r>
          </a:p>
          <a:p>
            <a:r>
              <a:rPr kumimoji="0" lang="es-E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pedagogías </a:t>
            </a:r>
            <a:r>
              <a:rPr kumimoji="0" lang="es-ES" altLang="en-US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pluriversales</a:t>
            </a:r>
            <a:r>
              <a:rPr lang="es-ES" altLang="en-US" dirty="0">
                <a:latin typeface="Arial" panose="020B0604020202020204" pitchFamily="34" charset="0"/>
                <a:cs typeface="Arial" panose="020B0604020202020204" pitchFamily="34" charset="0"/>
              </a:rPr>
              <a:t> (Themelis (2025)</a:t>
            </a:r>
            <a:endParaRPr kumimoji="0" lang="es-ES" altLang="en-US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313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s-ES" dirty="0"/>
              <a:t>¿Es la migración de la UE un gran problema?</a:t>
            </a:r>
            <a:br>
              <a:rPr lang="es-ES" dirty="0"/>
            </a:br>
            <a:r>
              <a:rPr lang="es-ES" dirty="0"/>
              <a:t>Sí / No.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59860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r>
              <a:rPr lang="en-GB" dirty="0"/>
              <a:t> </a:t>
            </a:r>
            <a:r>
              <a:rPr lang="en-GB" dirty="0" err="1"/>
              <a:t>Discusión</a:t>
            </a:r>
            <a:endParaRPr lang="en-GB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558489" cy="4351338"/>
          </a:xfrm>
        </p:spPr>
        <p:txBody>
          <a:bodyPr>
            <a:normAutofit/>
          </a:bodyPr>
          <a:lstStyle/>
          <a:p>
            <a:r>
              <a:rPr lang="en-GB" sz="2400"/>
              <a:t> </a:t>
            </a:r>
            <a:r>
              <a:rPr lang="es-ES" sz="2400"/>
              <a:t>¿Tiene la educación (especialmente la educación superior) un papel que desempeñar en la forma en que pensamos sobre la migración?</a:t>
            </a:r>
          </a:p>
          <a:p>
            <a:r>
              <a:rPr lang="es-ES" sz="2400"/>
              <a:t>¿Qué podrían hacer las instituciones de educación superior para abordar el aumento del populismo y la xenofobia?</a:t>
            </a:r>
          </a:p>
          <a:p>
            <a:r>
              <a:rPr lang="es-ES" sz="2400"/>
              <a:t>¿Cómo se podría reformar la educación superior para ayudar con el tema de la migración y la forma en que lo abordamos?</a:t>
            </a:r>
            <a:endParaRPr lang="en-GB" sz="24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3926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Referencias</a:t>
            </a:r>
            <a:r>
              <a:rPr lang="en-GB" dirty="0"/>
              <a:t> 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6896" y="1354412"/>
            <a:ext cx="10576904" cy="482255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dirty="0" err="1"/>
              <a:t>Bhabha</a:t>
            </a:r>
            <a:r>
              <a:rPr lang="en-GB" dirty="0"/>
              <a:t>, H. (1994). </a:t>
            </a:r>
            <a:r>
              <a:rPr lang="en-GB" i="1" dirty="0"/>
              <a:t>The location of culture</a:t>
            </a:r>
            <a:r>
              <a:rPr lang="en-GB" dirty="0"/>
              <a:t>. London &amp; New York: Routledge.</a:t>
            </a:r>
          </a:p>
          <a:p>
            <a:pPr marL="0" indent="0">
              <a:buNone/>
            </a:pPr>
            <a:r>
              <a:rPr lang="en-GB" dirty="0"/>
              <a:t>Busby, Eleanor (2018) Britain slips behind US as most popular country for educating world leaders due to </a:t>
            </a:r>
            <a:r>
              <a:rPr lang="en-GB" dirty="0" err="1"/>
              <a:t>hardline</a:t>
            </a:r>
            <a:r>
              <a:rPr lang="en-GB" dirty="0"/>
              <a:t> immigration policy. </a:t>
            </a:r>
            <a:r>
              <a:rPr lang="en-GB" i="1" dirty="0"/>
              <a:t>The Independent</a:t>
            </a:r>
            <a:r>
              <a:rPr lang="en-GB" dirty="0"/>
              <a:t>, August 14.</a:t>
            </a:r>
          </a:p>
          <a:p>
            <a:pPr marL="0" indent="0">
              <a:buNone/>
            </a:pPr>
            <a:r>
              <a:rPr lang="en-GB" dirty="0" err="1"/>
              <a:t>Delanty</a:t>
            </a:r>
            <a:r>
              <a:rPr lang="en-GB" dirty="0"/>
              <a:t>, G. (2018). </a:t>
            </a:r>
            <a:r>
              <a:rPr lang="en-GB" i="1" dirty="0"/>
              <a:t>The European heritage: a critical re-interpretation</a:t>
            </a:r>
            <a:r>
              <a:rPr lang="en-GB" dirty="0"/>
              <a:t>. London: Routledge</a:t>
            </a:r>
          </a:p>
          <a:p>
            <a:pPr marL="0" indent="0">
              <a:buNone/>
            </a:pPr>
            <a:r>
              <a:rPr lang="en-GB" dirty="0"/>
              <a:t>De Sousa Santos, B. (2016). Epistemologies of the South and the future. </a:t>
            </a:r>
            <a:r>
              <a:rPr lang="en-GB" i="1" dirty="0"/>
              <a:t>From the European South, 1</a:t>
            </a:r>
            <a:r>
              <a:rPr lang="en-GB" dirty="0"/>
              <a:t>(2016), 17–29.</a:t>
            </a:r>
          </a:p>
          <a:p>
            <a:pPr marL="0" indent="0">
              <a:buNone/>
            </a:pPr>
            <a:r>
              <a:rPr lang="en-GB" dirty="0"/>
              <a:t>European Commission (2019) Overall figures of immigrants in European society, available at: </a:t>
            </a:r>
            <a:r>
              <a:rPr lang="en-GB" dirty="0">
                <a:hlinkClick r:id="rId2"/>
              </a:rPr>
              <a:t>https://ec.europa.eu/info/strategy/priorities-2019-2024/promoting-our-european-way-life/statistics-migration-europe_en</a:t>
            </a:r>
            <a:r>
              <a:rPr lang="en-GB" dirty="0"/>
              <a:t> (accessed: 10/5/21).</a:t>
            </a:r>
          </a:p>
          <a:p>
            <a:pPr marL="0" indent="0">
              <a:buNone/>
            </a:pPr>
            <a:r>
              <a:rPr lang="en-US" dirty="0"/>
              <a:t>European Commission (2010). </a:t>
            </a:r>
            <a:r>
              <a:rPr lang="en-US" i="1" dirty="0"/>
              <a:t>Europe 2020: a strategy for smart, sustainable and inclusive growth. Working paper</a:t>
            </a:r>
            <a:r>
              <a:rPr lang="en-US" dirty="0"/>
              <a:t>. Retrieved from shorturl.at/iswx2</a:t>
            </a:r>
          </a:p>
          <a:p>
            <a:pPr marL="0" indent="0">
              <a:buNone/>
            </a:pPr>
            <a:r>
              <a:rPr lang="en-US" dirty="0"/>
              <a:t>Eurostat (2020) </a:t>
            </a:r>
            <a:r>
              <a:rPr lang="en-GB" dirty="0"/>
              <a:t>EU population in 2020: almost 448 million, </a:t>
            </a:r>
            <a:r>
              <a:rPr lang="en-GB" dirty="0">
                <a:hlinkClick r:id="rId3"/>
              </a:rPr>
              <a:t>https://ec.europa.eu/eurostat/documents/2995521/11081093/3-10072020-AP-EN.pdf/d2f799bf-4412-05cc-a357-7b49b93615f1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Fernández</a:t>
            </a:r>
            <a:r>
              <a:rPr lang="en-GB" dirty="0"/>
              <a:t>, J.R. and Themelis, S. (forthcoming) </a:t>
            </a:r>
            <a:r>
              <a:rPr lang="en-IE" dirty="0"/>
              <a:t>Universal Basic Income and Guaranteed Minimum Incomes Programmes. Implications for Adult education</a:t>
            </a:r>
            <a:r>
              <a:rPr lang="en-US" dirty="0"/>
              <a:t>, </a:t>
            </a:r>
            <a:r>
              <a:rPr lang="en-GB" i="1" dirty="0"/>
              <a:t>Australian Journal of Adult Education (</a:t>
            </a:r>
            <a:r>
              <a:rPr lang="en-GB" dirty="0"/>
              <a:t>tbc)</a:t>
            </a:r>
          </a:p>
          <a:p>
            <a:pPr marL="0" indent="0">
              <a:buNone/>
            </a:pPr>
            <a:r>
              <a:rPr lang="en-GB" dirty="0" err="1"/>
              <a:t>Giblin</a:t>
            </a:r>
            <a:r>
              <a:rPr lang="en-GB" dirty="0"/>
              <a:t>, J. (2015). Critical approaches to post-colonial (post-conflict) heritage. In E. </a:t>
            </a:r>
            <a:r>
              <a:rPr lang="en-GB" dirty="0" err="1"/>
              <a:t>Waterton</a:t>
            </a:r>
            <a:r>
              <a:rPr lang="en-GB" dirty="0"/>
              <a:t> &amp; S. Watson (Eds.), </a:t>
            </a:r>
            <a:r>
              <a:rPr lang="en-GB" i="1" dirty="0"/>
              <a:t>The Palgrave handbook of contemporary heritage research</a:t>
            </a:r>
            <a:r>
              <a:rPr lang="en-GB" dirty="0"/>
              <a:t> (pp. 313–328). London: Palgrave </a:t>
            </a:r>
            <a:r>
              <a:rPr lang="en-GB" dirty="0" err="1"/>
              <a:t>Macmillan.Gyamera</a:t>
            </a:r>
            <a:r>
              <a:rPr lang="en-GB" dirty="0"/>
              <a:t>, G.O. and Burke, P.J. (2018) Neoliberalism and curriculum in higher education: a post-colonial analysis. </a:t>
            </a:r>
            <a:r>
              <a:rPr lang="en-GB" i="1" dirty="0"/>
              <a:t>Teaching in Higher Education</a:t>
            </a:r>
            <a:r>
              <a:rPr lang="en-GB" dirty="0"/>
              <a:t> 23:4 (2018): 450–67.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17573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Referencias</a:t>
            </a:r>
            <a:r>
              <a:rPr lang="en-GB" dirty="0"/>
              <a:t>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dirty="0"/>
              <a:t>Hall, C. (2008). Making colonial subjects: education in the age of empire. </a:t>
            </a:r>
            <a:r>
              <a:rPr lang="en-GB" i="1" dirty="0"/>
              <a:t>History of Education, 37</a:t>
            </a:r>
            <a:r>
              <a:rPr lang="en-GB" dirty="0"/>
              <a:t>(6), 773–787.</a:t>
            </a:r>
          </a:p>
          <a:p>
            <a:pPr marL="0" indent="0">
              <a:buNone/>
            </a:pPr>
            <a:r>
              <a:rPr lang="en-GB" dirty="0" err="1"/>
              <a:t>Heleta</a:t>
            </a:r>
            <a:r>
              <a:rPr lang="en-GB" dirty="0"/>
              <a:t>, S. (2016). </a:t>
            </a:r>
            <a:r>
              <a:rPr lang="en-GB" dirty="0" err="1"/>
              <a:t>Decolisation</a:t>
            </a:r>
            <a:r>
              <a:rPr lang="en-GB" dirty="0"/>
              <a:t> of higher education: dismantling epistemic violence and Eurocentrism in South Africa. </a:t>
            </a:r>
            <a:r>
              <a:rPr lang="en-GB" i="1" dirty="0"/>
              <a:t>Transformation in Higher Education, 1</a:t>
            </a:r>
            <a:r>
              <a:rPr lang="en-GB" dirty="0"/>
              <a:t>(1), 1–8.</a:t>
            </a:r>
          </a:p>
          <a:p>
            <a:pPr marL="0" indent="0">
              <a:buNone/>
            </a:pPr>
            <a:r>
              <a:rPr lang="en-GB" dirty="0" err="1"/>
              <a:t>Kahanec</a:t>
            </a:r>
            <a:r>
              <a:rPr lang="en-GB" dirty="0"/>
              <a:t> M, </a:t>
            </a:r>
            <a:r>
              <a:rPr lang="en-GB" dirty="0" err="1"/>
              <a:t>Fabo</a:t>
            </a:r>
            <a:r>
              <a:rPr lang="en-GB" dirty="0"/>
              <a:t> B. Migration strategies of crisis-stricken youth in an enlarged European Union. Transfer: European Review of Labour and Research. 2013;19(3):365-380. doi:10.1177/1024258913493701</a:t>
            </a:r>
          </a:p>
          <a:p>
            <a:pPr marL="0" indent="0">
              <a:buNone/>
            </a:pPr>
            <a:r>
              <a:rPr lang="en-GB" dirty="0" err="1"/>
              <a:t>Kahanec</a:t>
            </a:r>
            <a:r>
              <a:rPr lang="en-GB" dirty="0"/>
              <a:t>, M, </a:t>
            </a:r>
            <a:r>
              <a:rPr lang="en-GB" dirty="0" err="1"/>
              <a:t>Pytlikova</a:t>
            </a:r>
            <a:r>
              <a:rPr lang="en-GB" dirty="0"/>
              <a:t>, M (2013) The Economic Impact of East-West Migration on the European Union. mimeo.</a:t>
            </a:r>
          </a:p>
          <a:p>
            <a:pPr marL="0" indent="0">
              <a:buNone/>
            </a:pPr>
            <a:r>
              <a:rPr lang="en-GB" dirty="0" err="1"/>
              <a:t>Kahanec</a:t>
            </a:r>
            <a:r>
              <a:rPr lang="en-GB" dirty="0"/>
              <a:t>, M, Zimmermann, KF (2010) EU </a:t>
            </a:r>
            <a:r>
              <a:rPr lang="en-GB" dirty="0" err="1"/>
              <a:t>Labor</a:t>
            </a:r>
            <a:r>
              <a:rPr lang="en-GB" dirty="0"/>
              <a:t> Markets after Post-Enlargement Migration. Berlin: Springer.</a:t>
            </a:r>
          </a:p>
          <a:p>
            <a:pPr marL="0" indent="0">
              <a:buNone/>
            </a:pPr>
            <a:r>
              <a:rPr lang="en-GB" dirty="0" err="1"/>
              <a:t>Marginson</a:t>
            </a:r>
            <a:r>
              <a:rPr lang="en-GB" dirty="0"/>
              <a:t>, S. (2014). Student self-formation in international education. </a:t>
            </a:r>
            <a:r>
              <a:rPr lang="en-GB" i="1" dirty="0"/>
              <a:t>Journal of Studies in International Education, 18</a:t>
            </a:r>
            <a:r>
              <a:rPr lang="en-GB" dirty="0"/>
              <a:t>(1), 6–22.</a:t>
            </a:r>
          </a:p>
          <a:p>
            <a:pPr marL="0" indent="0">
              <a:buNone/>
            </a:pPr>
            <a:r>
              <a:rPr lang="en-GB" dirty="0" err="1"/>
              <a:t>Marschall</a:t>
            </a:r>
            <a:r>
              <a:rPr lang="en-GB" dirty="0"/>
              <a:t>, S. (2018), Ed., </a:t>
            </a:r>
            <a:r>
              <a:rPr lang="en-GB" i="1" dirty="0"/>
              <a:t>Memory, migration and travel.</a:t>
            </a:r>
            <a:r>
              <a:rPr lang="en-GB" dirty="0"/>
              <a:t> Abingdon &amp; New York: Routledge.</a:t>
            </a:r>
          </a:p>
          <a:p>
            <a:pPr marL="0" indent="0">
              <a:buNone/>
            </a:pPr>
            <a:r>
              <a:rPr lang="en-GB" dirty="0"/>
              <a:t>Paulson, S. (2019). </a:t>
            </a:r>
            <a:r>
              <a:rPr lang="en-GB" dirty="0" err="1"/>
              <a:t>Pluriversal</a:t>
            </a:r>
            <a:r>
              <a:rPr lang="en-GB" dirty="0"/>
              <a:t> learning: pathways toward a world of many worlds. </a:t>
            </a:r>
            <a:r>
              <a:rPr lang="en-GB" i="1" dirty="0" err="1"/>
              <a:t>Nordia</a:t>
            </a:r>
            <a:r>
              <a:rPr lang="en-GB" i="1" dirty="0"/>
              <a:t> Geographical Publications</a:t>
            </a:r>
            <a:r>
              <a:rPr lang="en-GB" dirty="0"/>
              <a:t>, </a:t>
            </a:r>
            <a:r>
              <a:rPr lang="en-GB" i="1" dirty="0"/>
              <a:t>47</a:t>
            </a:r>
            <a:r>
              <a:rPr lang="en-GB" dirty="0"/>
              <a:t>(5), 85–109. Retrieved from </a:t>
            </a:r>
            <a:r>
              <a:rPr lang="en-GB" dirty="0">
                <a:hlinkClick r:id="rId2"/>
              </a:rPr>
              <a:t>https://nordia.journal.fi/article/view/79937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Peters, M. (2017). Manifesto for the Postcolonial University. </a:t>
            </a:r>
            <a:r>
              <a:rPr lang="en-GB" i="1" dirty="0"/>
              <a:t>Educational Philosophy and Theory, 2017</a:t>
            </a:r>
            <a:r>
              <a:rPr lang="en-GB" dirty="0"/>
              <a:t>, 1–7.</a:t>
            </a:r>
          </a:p>
        </p:txBody>
      </p:sp>
    </p:spTree>
    <p:extLst>
      <p:ext uri="{BB962C8B-B14F-4D97-AF65-F5344CB8AC3E}">
        <p14:creationId xmlns:p14="http://schemas.microsoft.com/office/powerpoint/2010/main" val="4645214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Referencias</a:t>
            </a:r>
            <a:r>
              <a:rPr lang="en-GB" dirty="0"/>
              <a:t> III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8791"/>
            <a:ext cx="10515600" cy="467817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 err="1"/>
              <a:t>Ploner</a:t>
            </a:r>
            <a:r>
              <a:rPr lang="en-GB" dirty="0"/>
              <a:t>, J. (2017). Resilience, moorings and international student </a:t>
            </a:r>
            <a:r>
              <a:rPr lang="en-GB" dirty="0" err="1"/>
              <a:t>mobilities</a:t>
            </a:r>
            <a:r>
              <a:rPr lang="en-GB" dirty="0"/>
              <a:t>: exploring biographical narratives of social science students in the UK. </a:t>
            </a:r>
            <a:r>
              <a:rPr lang="en-GB" i="1" dirty="0" err="1"/>
              <a:t>Mobilities</a:t>
            </a:r>
            <a:r>
              <a:rPr lang="en-GB" i="1" dirty="0"/>
              <a:t>, 12</a:t>
            </a:r>
            <a:r>
              <a:rPr lang="en-GB" dirty="0"/>
              <a:t>(3), 425–444.</a:t>
            </a:r>
          </a:p>
          <a:p>
            <a:pPr marL="0" indent="0">
              <a:buNone/>
            </a:pPr>
            <a:r>
              <a:rPr lang="en-GB" dirty="0" err="1"/>
              <a:t>Ploner</a:t>
            </a:r>
            <a:r>
              <a:rPr lang="en-GB" dirty="0"/>
              <a:t>, J., Nada, C. International student migration and the postcolonial heritage of European higher education: perspectives from Portugal and the UK. </a:t>
            </a:r>
            <a:r>
              <a:rPr lang="en-GB" i="1" dirty="0"/>
              <a:t>High </a:t>
            </a:r>
            <a:r>
              <a:rPr lang="en-GB" i="1" dirty="0" err="1"/>
              <a:t>Educ</a:t>
            </a:r>
            <a:r>
              <a:rPr lang="en-GB" dirty="0"/>
              <a:t> </a:t>
            </a:r>
            <a:r>
              <a:rPr lang="en-GB" b="1" dirty="0"/>
              <a:t>80, </a:t>
            </a:r>
            <a:r>
              <a:rPr lang="en-GB" dirty="0"/>
              <a:t>373–389 (2020). </a:t>
            </a:r>
            <a:r>
              <a:rPr lang="en-GB" dirty="0">
                <a:hlinkClick r:id="rId2"/>
              </a:rPr>
              <a:t>https://doi.org/10.1007/s10734-019-00485-2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Pratt, M. L. (1992). </a:t>
            </a:r>
            <a:r>
              <a:rPr lang="en-GB" i="1" dirty="0"/>
              <a:t>Imperial eyes. Travel writing and transculturation</a:t>
            </a:r>
            <a:r>
              <a:rPr lang="en-GB" dirty="0"/>
              <a:t>. London &amp; New York: Routledge.</a:t>
            </a:r>
          </a:p>
          <a:p>
            <a:pPr marL="0" indent="0">
              <a:buNone/>
            </a:pPr>
            <a:r>
              <a:rPr lang="en-GB" dirty="0" err="1"/>
              <a:t>Stoeber</a:t>
            </a:r>
            <a:r>
              <a:rPr lang="en-GB" dirty="0"/>
              <a:t>, H. (2019) Higher Education For Third Country National And Refugee Integration In Southern Europe, </a:t>
            </a:r>
            <a:r>
              <a:rPr lang="en-GB" dirty="0">
                <a:hlinkClick r:id="rId3"/>
              </a:rPr>
              <a:t>https://eua.eu/downloads/publications/higher%20education%20for%20third%20country%20national%20and%20refugee%20integration%20in%20southern%20europe%20v2.pdf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The Migration Observatory (2020) International Student Migration to the UK, </a:t>
            </a:r>
            <a:r>
              <a:rPr lang="en-GB" dirty="0">
                <a:hlinkClick r:id="rId4"/>
              </a:rPr>
              <a:t>https://migrationobservatory.ox.ac.uk/resources/briefings/international-student-migration-to-the-uk/</a:t>
            </a:r>
            <a:endParaRPr lang="en-GB" dirty="0"/>
          </a:p>
          <a:p>
            <a:pPr marL="0" indent="0">
              <a:buNone/>
            </a:pPr>
            <a:r>
              <a:rPr lang="en-GB" dirty="0" err="1"/>
              <a:t>Woldegiorgis</a:t>
            </a:r>
            <a:r>
              <a:rPr lang="en-GB" dirty="0"/>
              <a:t>, E. T. (2017). </a:t>
            </a:r>
            <a:r>
              <a:rPr lang="en-GB" i="1" dirty="0"/>
              <a:t>Regionalization of higher education in Africa</a:t>
            </a:r>
            <a:r>
              <a:rPr lang="en-GB" dirty="0"/>
              <a:t>. </a:t>
            </a:r>
            <a:r>
              <a:rPr lang="en-GB" dirty="0" err="1"/>
              <a:t>Münster</a:t>
            </a:r>
            <a:r>
              <a:rPr lang="en-GB" dirty="0"/>
              <a:t>: LIT </a:t>
            </a:r>
            <a:r>
              <a:rPr lang="en-GB" dirty="0" err="1"/>
              <a:t>Verlag</a:t>
            </a:r>
            <a:r>
              <a:rPr lang="en-GB" dirty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59788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Muchas</a:t>
            </a:r>
            <a:r>
              <a:rPr lang="en-GB" dirty="0"/>
              <a:t> </a:t>
            </a:r>
            <a:r>
              <a:rPr lang="en-GB" dirty="0" err="1"/>
              <a:t>gracias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si quieres ponerte en contacto</a:t>
            </a:r>
            <a:r>
              <a:rPr lang="es-ES"/>
              <a:t>: s.Themelis@uea.ac.uk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388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3290" t="15268" r="17587" b="21558"/>
          <a:stretch/>
        </p:blipFill>
        <p:spPr>
          <a:xfrm>
            <a:off x="1598560" y="1720413"/>
            <a:ext cx="7036675" cy="4377877"/>
          </a:xfrm>
          <a:prstGeom prst="rect">
            <a:avLst/>
          </a:prstGeom>
        </p:spPr>
      </p:pic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457539" y="495500"/>
            <a:ext cx="9088999" cy="95924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n-US" sz="3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¿Por qué la gente suele pensar que la migración es más grande de lo que realmente es?</a:t>
            </a:r>
            <a:r>
              <a:rPr kumimoji="0" lang="es-E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s-E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652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420669"/>
            <a:ext cx="9473436" cy="102080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n-US" sz="3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¿Por qué casi siempre pensamos que la migración es un problema?</a:t>
            </a:r>
            <a:r>
              <a:rPr kumimoji="0" lang="es-ES" altLang="en-US" sz="3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s-ES" altLang="en-US" sz="3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C420187A-D6BD-29D1-83C3-933F6EC571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1006" t="16972" r="6369" b="19952"/>
          <a:stretch/>
        </p:blipFill>
        <p:spPr>
          <a:xfrm>
            <a:off x="1199827" y="1710253"/>
            <a:ext cx="8997117" cy="533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4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Discusión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¿Por qué tenemos migración?</a:t>
            </a:r>
          </a:p>
          <a:p>
            <a:r>
              <a:rPr lang="es-ES" dirty="0"/>
              <a:t>¿Necesitamos la migración?</a:t>
            </a:r>
          </a:p>
          <a:p>
            <a:r>
              <a:rPr lang="es-ES" dirty="0"/>
              <a:t>¿Es migración bueno para nuestro sistema educativo?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0505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200" dirty="0" err="1"/>
              <a:t>Poblacion</a:t>
            </a:r>
            <a:r>
              <a:rPr lang="en-GB" sz="2200" dirty="0"/>
              <a:t> de la UE </a:t>
            </a:r>
            <a:r>
              <a:rPr lang="en-GB" sz="2200" dirty="0" err="1"/>
              <a:t>ahora</a:t>
            </a:r>
            <a:r>
              <a:rPr lang="en-GB" sz="2200" dirty="0"/>
              <a:t> (446.8 million people in 2020)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796" t="38380" r="56620" b="7835"/>
          <a:stretch/>
        </p:blipFill>
        <p:spPr>
          <a:xfrm>
            <a:off x="933836" y="1893729"/>
            <a:ext cx="8557552" cy="410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613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Y </a:t>
            </a:r>
            <a:r>
              <a:rPr lang="en-GB" dirty="0" err="1"/>
              <a:t>en</a:t>
            </a:r>
            <a:r>
              <a:rPr lang="en-GB" dirty="0"/>
              <a:t> el </a:t>
            </a:r>
            <a:r>
              <a:rPr lang="en-GB" dirty="0" err="1"/>
              <a:t>futuro</a:t>
            </a:r>
            <a:endParaRPr lang="en-GB" dirty="0"/>
          </a:p>
        </p:txBody>
      </p:sp>
      <p:pic>
        <p:nvPicPr>
          <p:cNvPr id="3074" name="Picture 2" descr="New EU population projections published - The Overpopulation Projec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42626"/>
            <a:ext cx="873443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708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3182" y="365125"/>
            <a:ext cx="10120618" cy="1325563"/>
          </a:xfrm>
        </p:spPr>
        <p:txBody>
          <a:bodyPr/>
          <a:lstStyle/>
          <a:p>
            <a:r>
              <a:rPr lang="es-ES" dirty="0"/>
              <a:t>Ciudadanas non-UE y nacidas fuera de la UE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2683" t="21827" r="1672" b="26955"/>
          <a:stretch/>
        </p:blipFill>
        <p:spPr>
          <a:xfrm>
            <a:off x="1035561" y="1690688"/>
            <a:ext cx="10043453" cy="435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79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1565</TotalTime>
  <Words>2327</Words>
  <Application>Microsoft Office PowerPoint</Application>
  <PresentationFormat>Panorámica</PresentationFormat>
  <Paragraphs>121</Paragraphs>
  <Slides>34</Slides>
  <Notes>0</Notes>
  <HiddenSlides>2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41" baseType="lpstr">
      <vt:lpstr>Amasis MT Pro Medium</vt:lpstr>
      <vt:lpstr>Arabic Typesetting</vt:lpstr>
      <vt:lpstr>Arial</vt:lpstr>
      <vt:lpstr>Calibri</vt:lpstr>
      <vt:lpstr>Calibri Light</vt:lpstr>
      <vt:lpstr>inherit</vt:lpstr>
      <vt:lpstr>Office Theme</vt:lpstr>
      <vt:lpstr>  Migración en Europa y Educación Superior </vt:lpstr>
      <vt:lpstr>Quiz</vt:lpstr>
      <vt:lpstr> ¿Es la migración de la UE un gran problema? Sí / No.</vt:lpstr>
      <vt:lpstr>¿Por qué la gente suele pensar que la migración es más grande de lo que realmente es? </vt:lpstr>
      <vt:lpstr>¿Por qué casi siempre pensamos que la migración es un problema? </vt:lpstr>
      <vt:lpstr>Discusión</vt:lpstr>
      <vt:lpstr>Poblacion de la UE ahora (446.8 million people in 2020)</vt:lpstr>
      <vt:lpstr> Y en el futuro</vt:lpstr>
      <vt:lpstr>Ciudadanas non-UE y nacidas fuera de la UE</vt:lpstr>
      <vt:lpstr>Nacidos en el extranjero versus nativos en la UE w. Título de ES: 31% vs 35% (en 2022)</vt:lpstr>
      <vt:lpstr>Los nativos versus los nacidos en el extranjero cambian en la educación, 2012-2022: 3.4% vs 1.4%</vt:lpstr>
      <vt:lpstr>Migración tras las ampliaciones de la UE de 2004 (y 2007)</vt:lpstr>
      <vt:lpstr>¡No todas las personas quiere seguir siendo un migrante!</vt:lpstr>
      <vt:lpstr>'Migración de elección' y drenaje de oportunidades</vt:lpstr>
      <vt:lpstr>UE y migración</vt:lpstr>
      <vt:lpstr>Estrategia Europa 2020</vt:lpstr>
      <vt:lpstr>Towards a European Education Area by 2025</vt:lpstr>
      <vt:lpstr>Universidades europeas</vt:lpstr>
      <vt:lpstr>Expansión universitaria posterior a la Segunda Guerra Mundial</vt:lpstr>
      <vt:lpstr>Estudiantes migrantes frente a "estudiantes internacionales".</vt:lpstr>
      <vt:lpstr>¿Es la educación superior europea un subproducto del colonialismo? Si es así, ¿cómo se logra esto?</vt:lpstr>
      <vt:lpstr>Clasificaciones y relaciones de poder</vt:lpstr>
      <vt:lpstr>Guerras del conocimiento y epistimicidio sistémico (de Sousa Santos, 2016)</vt:lpstr>
      <vt:lpstr>La representación del Otro (es decir, estudiante internacional)</vt:lpstr>
      <vt:lpstr>Migración de estudiantes internacionales</vt:lpstr>
      <vt:lpstr>"Herencia poscolonial" I</vt:lpstr>
      <vt:lpstr>‘Herencia poscolonial’II</vt:lpstr>
      <vt:lpstr>‘Herencia poscolonial’ III</vt:lpstr>
      <vt:lpstr>Más allá de la universidad colonial</vt:lpstr>
      <vt:lpstr> Discusión</vt:lpstr>
      <vt:lpstr>Referencias I</vt:lpstr>
      <vt:lpstr>Referencias II</vt:lpstr>
      <vt:lpstr>Referencias III</vt:lpstr>
      <vt:lpstr>Muchas gracias</vt:lpstr>
    </vt:vector>
  </TitlesOfParts>
  <Company>University of East Anglia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Spyros Themelis (EDU - Staff)</dc:creator>
  <cp:lastModifiedBy>TRASO_09</cp:lastModifiedBy>
  <cp:revision>50</cp:revision>
  <dcterms:created xsi:type="dcterms:W3CDTF">2021-05-24T10:21:39Z</dcterms:created>
  <dcterms:modified xsi:type="dcterms:W3CDTF">2025-02-21T16:05:25Z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-130697760</vt:i4>
  </property>
  <property fmtid="{D5CDD505-2E9C-101B-9397-08002B2CF9AE}" pid="3" name="_NewReviewCycle">
    <vt:lpwstr/>
  </property>
  <property fmtid="{D5CDD505-2E9C-101B-9397-08002B2CF9AE}" pid="4" name="_EmailSubject">
    <vt:lpwstr>Session Jean Monnet course</vt:lpwstr>
  </property>
  <property fmtid="{D5CDD505-2E9C-101B-9397-08002B2CF9AE}" pid="5" name="_AuthorEmail">
    <vt:lpwstr>S.Themelis@uea.ac.uk</vt:lpwstr>
  </property>
  <property fmtid="{D5CDD505-2E9C-101B-9397-08002B2CF9AE}" pid="6" name="_AuthorEmailDisplayName">
    <vt:lpwstr>Spyros Themelis (EDU - Staff)</vt:lpwstr>
  </property>
  <property fmtid="{D5CDD505-2E9C-101B-9397-08002B2CF9AE}" pid="7" name="_PreviousAdHocReviewCycleID">
    <vt:i4>-590923432</vt:i4>
  </property>
</Properties>
</file>